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42" r:id="rId2"/>
    <p:sldId id="298" r:id="rId3"/>
    <p:sldId id="274" r:id="rId4"/>
    <p:sldId id="276" r:id="rId5"/>
    <p:sldId id="277" r:id="rId6"/>
    <p:sldId id="281" r:id="rId7"/>
    <p:sldId id="319" r:id="rId8"/>
    <p:sldId id="275" r:id="rId9"/>
    <p:sldId id="278" r:id="rId10"/>
    <p:sldId id="279" r:id="rId11"/>
    <p:sldId id="282" r:id="rId12"/>
    <p:sldId id="283" r:id="rId13"/>
    <p:sldId id="320" r:id="rId14"/>
    <p:sldId id="284" r:id="rId15"/>
    <p:sldId id="289" r:id="rId16"/>
    <p:sldId id="287" r:id="rId17"/>
    <p:sldId id="321" r:id="rId18"/>
    <p:sldId id="273" r:id="rId19"/>
    <p:sldId id="291" r:id="rId20"/>
    <p:sldId id="322" r:id="rId21"/>
    <p:sldId id="292" r:id="rId22"/>
    <p:sldId id="323" r:id="rId23"/>
    <p:sldId id="293" r:id="rId24"/>
    <p:sldId id="290" r:id="rId25"/>
    <p:sldId id="324" r:id="rId26"/>
    <p:sldId id="295" r:id="rId27"/>
    <p:sldId id="318" r:id="rId28"/>
    <p:sldId id="326" r:id="rId29"/>
    <p:sldId id="327" r:id="rId3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9" d="100"/>
          <a:sy n="69" d="100"/>
        </p:scale>
        <p:origin x="-508"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A9825A5-8484-4FDB-A094-9956399AEAD0}" type="doc">
      <dgm:prSet loTypeId="urn:microsoft.com/office/officeart/2005/8/layout/hierarchy1#2" loCatId="hierarchy" qsTypeId="urn:microsoft.com/office/officeart/2005/8/quickstyle/simple3#2" qsCatId="simple" csTypeId="urn:microsoft.com/office/officeart/2005/8/colors/accent1_2#2" csCatId="accent1" phldr="1"/>
      <dgm:spPr/>
      <dgm:t>
        <a:bodyPr/>
        <a:lstStyle/>
        <a:p>
          <a:endParaRPr lang="zh-CN" altLang="en-US"/>
        </a:p>
      </dgm:t>
    </dgm:pt>
    <dgm:pt modelId="{15C5F0F1-B497-499E-9903-07D29EBFB239}">
      <dgm:prSet phldrT="[文本]"/>
      <dgm:spPr/>
      <dgm:t>
        <a:bodyPr/>
        <a:lstStyle/>
        <a:p>
          <a:r>
            <a:rPr lang="zh-CN" altLang="en-US"/>
            <a:t>财务经理</a:t>
          </a:r>
        </a:p>
      </dgm:t>
    </dgm:pt>
    <dgm:pt modelId="{AAD827B1-6F5B-4A08-8AF1-07F946172097}" type="parTrans" cxnId="{91EE22CB-889C-4CFC-9C18-361F2D1EB2B9}">
      <dgm:prSet/>
      <dgm:spPr/>
      <dgm:t>
        <a:bodyPr/>
        <a:lstStyle/>
        <a:p>
          <a:endParaRPr lang="zh-CN" altLang="en-US"/>
        </a:p>
      </dgm:t>
    </dgm:pt>
    <dgm:pt modelId="{1110BAF9-0350-4CB2-B02B-98E316AE2565}" type="sibTrans" cxnId="{91EE22CB-889C-4CFC-9C18-361F2D1EB2B9}">
      <dgm:prSet/>
      <dgm:spPr/>
      <dgm:t>
        <a:bodyPr/>
        <a:lstStyle/>
        <a:p>
          <a:endParaRPr lang="zh-CN" altLang="en-US"/>
        </a:p>
      </dgm:t>
    </dgm:pt>
    <dgm:pt modelId="{8A55DFED-56A8-48F4-9C52-D813A2601527}" type="asst">
      <dgm:prSet/>
      <dgm:spPr/>
      <dgm:t>
        <a:bodyPr/>
        <a:lstStyle/>
        <a:p>
          <a:r>
            <a:rPr lang="zh-CN" altLang="en-US"/>
            <a:t>总账会计</a:t>
          </a:r>
        </a:p>
      </dgm:t>
    </dgm:pt>
    <dgm:pt modelId="{26C60776-F6A0-4577-A061-88E577E58CB3}" type="parTrans" cxnId="{825E981B-172C-486D-955B-08D4DA631BC9}">
      <dgm:prSet/>
      <dgm:spPr/>
      <dgm:t>
        <a:bodyPr/>
        <a:lstStyle/>
        <a:p>
          <a:endParaRPr lang="zh-CN" altLang="en-US"/>
        </a:p>
      </dgm:t>
    </dgm:pt>
    <dgm:pt modelId="{8AED3F7B-D63B-4C6A-81F2-F56A1FD0A4B0}" type="sibTrans" cxnId="{825E981B-172C-486D-955B-08D4DA631BC9}">
      <dgm:prSet/>
      <dgm:spPr/>
      <dgm:t>
        <a:bodyPr/>
        <a:lstStyle/>
        <a:p>
          <a:endParaRPr lang="zh-CN" altLang="en-US"/>
        </a:p>
      </dgm:t>
    </dgm:pt>
    <dgm:pt modelId="{187590A6-3719-4BBB-8E93-DF6538A360E8}">
      <dgm:prSet/>
      <dgm:spPr/>
      <dgm:t>
        <a:bodyPr/>
        <a:lstStyle/>
        <a:p>
          <a:r>
            <a:rPr lang="zh-CN" altLang="en-US"/>
            <a:t>供应链数据维护</a:t>
          </a:r>
        </a:p>
      </dgm:t>
    </dgm:pt>
    <dgm:pt modelId="{0EF08095-3485-434D-B2A1-04D4C920B948}" type="parTrans" cxnId="{A3605C97-61DE-4E4A-997B-B776CE3FBF4D}">
      <dgm:prSet/>
      <dgm:spPr/>
      <dgm:t>
        <a:bodyPr/>
        <a:lstStyle/>
        <a:p>
          <a:endParaRPr lang="zh-CN" altLang="en-US"/>
        </a:p>
      </dgm:t>
    </dgm:pt>
    <dgm:pt modelId="{68600024-2A19-4EC6-89CA-493E855AFDA6}" type="sibTrans" cxnId="{A3605C97-61DE-4E4A-997B-B776CE3FBF4D}">
      <dgm:prSet/>
      <dgm:spPr/>
      <dgm:t>
        <a:bodyPr/>
        <a:lstStyle/>
        <a:p>
          <a:endParaRPr lang="zh-CN" altLang="en-US"/>
        </a:p>
      </dgm:t>
    </dgm:pt>
    <dgm:pt modelId="{5164FB65-9628-4D88-B828-C3D10EFE4999}">
      <dgm:prSet/>
      <dgm:spPr/>
      <dgm:t>
        <a:bodyPr/>
        <a:lstStyle/>
        <a:p>
          <a:r>
            <a:rPr lang="zh-CN" altLang="en-US"/>
            <a:t>出纳</a:t>
          </a:r>
        </a:p>
      </dgm:t>
    </dgm:pt>
    <dgm:pt modelId="{F9224948-2CDB-4F15-A3A5-50395B62ABE8}" type="parTrans" cxnId="{6AF4DD14-2EA7-4C97-83E8-02850EC3B701}">
      <dgm:prSet/>
      <dgm:spPr/>
      <dgm:t>
        <a:bodyPr/>
        <a:lstStyle/>
        <a:p>
          <a:endParaRPr lang="zh-CN" altLang="en-US"/>
        </a:p>
      </dgm:t>
    </dgm:pt>
    <dgm:pt modelId="{3A1CEC07-EECB-466D-BD08-6947CD10AD7D}" type="sibTrans" cxnId="{6AF4DD14-2EA7-4C97-83E8-02850EC3B701}">
      <dgm:prSet/>
      <dgm:spPr/>
      <dgm:t>
        <a:bodyPr/>
        <a:lstStyle/>
        <a:p>
          <a:endParaRPr lang="zh-CN" altLang="en-US"/>
        </a:p>
      </dgm:t>
    </dgm:pt>
    <dgm:pt modelId="{6FE15979-64A3-4355-8FFC-0F839517853B}">
      <dgm:prSet/>
      <dgm:spPr/>
      <dgm:t>
        <a:bodyPr/>
        <a:lstStyle/>
        <a:p>
          <a:r>
            <a:rPr lang="zh-CN" altLang="en-US"/>
            <a:t>收银员</a:t>
          </a:r>
          <a:r>
            <a:rPr lang="en-US" altLang="zh-CN"/>
            <a:t>2</a:t>
          </a:r>
          <a:endParaRPr lang="zh-CN" altLang="en-US"/>
        </a:p>
      </dgm:t>
    </dgm:pt>
    <dgm:pt modelId="{0F601E13-A0B7-4D2D-9A51-680585FDD872}" type="parTrans" cxnId="{C55A94FB-3134-4505-A4CB-D38BAB27312C}">
      <dgm:prSet/>
      <dgm:spPr/>
      <dgm:t>
        <a:bodyPr/>
        <a:lstStyle/>
        <a:p>
          <a:endParaRPr lang="zh-CN" altLang="en-US"/>
        </a:p>
      </dgm:t>
    </dgm:pt>
    <dgm:pt modelId="{10A16474-D8AE-4C05-9F50-AFA45CD00ECF}" type="sibTrans" cxnId="{C55A94FB-3134-4505-A4CB-D38BAB27312C}">
      <dgm:prSet/>
      <dgm:spPr/>
      <dgm:t>
        <a:bodyPr/>
        <a:lstStyle/>
        <a:p>
          <a:endParaRPr lang="zh-CN" altLang="en-US"/>
        </a:p>
      </dgm:t>
    </dgm:pt>
    <dgm:pt modelId="{EE49F847-5A57-4140-874C-0034743023F3}" type="asst">
      <dgm:prSet phldrT="[文本]"/>
      <dgm:spPr/>
      <dgm:t>
        <a:bodyPr/>
        <a:lstStyle/>
        <a:p>
          <a:r>
            <a:rPr lang="zh-CN" altLang="en-US"/>
            <a:t>会计主管</a:t>
          </a:r>
        </a:p>
      </dgm:t>
    </dgm:pt>
    <dgm:pt modelId="{DA73ABB1-E3C9-4E9E-8D9E-795551019D8B}" type="sibTrans" cxnId="{A6C3961D-B3B7-4C83-8C22-4C054F9CA214}">
      <dgm:prSet/>
      <dgm:spPr/>
      <dgm:t>
        <a:bodyPr/>
        <a:lstStyle/>
        <a:p>
          <a:endParaRPr lang="zh-CN" altLang="en-US"/>
        </a:p>
      </dgm:t>
    </dgm:pt>
    <dgm:pt modelId="{0444D948-29C8-4323-A9C7-AAD56B4C49E3}" type="parTrans" cxnId="{A6C3961D-B3B7-4C83-8C22-4C054F9CA214}">
      <dgm:prSet/>
      <dgm:spPr/>
      <dgm:t>
        <a:bodyPr/>
        <a:lstStyle/>
        <a:p>
          <a:endParaRPr lang="zh-CN" altLang="en-US"/>
        </a:p>
      </dgm:t>
    </dgm:pt>
    <dgm:pt modelId="{1A064C58-AEF4-4DAB-BA51-905F6FF2CCFD}">
      <dgm:prSet/>
      <dgm:spPr/>
      <dgm:t>
        <a:bodyPr/>
        <a:lstStyle/>
        <a:p>
          <a:r>
            <a:rPr lang="zh-CN" altLang="en-US"/>
            <a:t>总经理</a:t>
          </a:r>
        </a:p>
      </dgm:t>
    </dgm:pt>
    <dgm:pt modelId="{701F0043-EFE7-41D0-BF85-2064ADB3B3D4}" type="parTrans" cxnId="{CD3F7C7F-6388-42F0-9E57-386D34AB9461}">
      <dgm:prSet/>
      <dgm:spPr/>
      <dgm:t>
        <a:bodyPr/>
        <a:lstStyle/>
        <a:p>
          <a:endParaRPr lang="zh-CN" altLang="en-US"/>
        </a:p>
      </dgm:t>
    </dgm:pt>
    <dgm:pt modelId="{3DDEE8E7-07D6-4509-9315-88A46FBAF582}" type="sibTrans" cxnId="{CD3F7C7F-6388-42F0-9E57-386D34AB9461}">
      <dgm:prSet/>
      <dgm:spPr/>
      <dgm:t>
        <a:bodyPr/>
        <a:lstStyle/>
        <a:p>
          <a:endParaRPr lang="zh-CN" altLang="en-US"/>
        </a:p>
      </dgm:t>
    </dgm:pt>
    <dgm:pt modelId="{D2A5F97F-6187-4F0B-B2DB-54EC2A390B07}">
      <dgm:prSet/>
      <dgm:spPr/>
      <dgm:t>
        <a:bodyPr/>
        <a:lstStyle/>
        <a:p>
          <a:r>
            <a:rPr lang="zh-CN" altLang="en-US"/>
            <a:t>副总经理</a:t>
          </a:r>
        </a:p>
      </dgm:t>
    </dgm:pt>
    <dgm:pt modelId="{B806EFC7-2991-4EB7-AED6-DF28D866EA20}" type="parTrans" cxnId="{8443DC98-22A7-4824-BB5F-6A5C0B05FA7F}">
      <dgm:prSet/>
      <dgm:spPr/>
      <dgm:t>
        <a:bodyPr/>
        <a:lstStyle/>
        <a:p>
          <a:endParaRPr lang="zh-CN" altLang="en-US"/>
        </a:p>
      </dgm:t>
    </dgm:pt>
    <dgm:pt modelId="{EA8951A0-4679-4E9E-A178-E83655CF0A41}" type="sibTrans" cxnId="{8443DC98-22A7-4824-BB5F-6A5C0B05FA7F}">
      <dgm:prSet/>
      <dgm:spPr/>
      <dgm:t>
        <a:bodyPr/>
        <a:lstStyle/>
        <a:p>
          <a:endParaRPr lang="zh-CN" altLang="en-US"/>
        </a:p>
      </dgm:t>
    </dgm:pt>
    <dgm:pt modelId="{BDF722E5-AC08-478B-8E31-3FA9988470D5}" type="asst">
      <dgm:prSet/>
      <dgm:spPr/>
      <dgm:t>
        <a:bodyPr/>
        <a:lstStyle/>
        <a:p>
          <a:r>
            <a:rPr lang="zh-CN" altLang="en-US"/>
            <a:t>行政人事部经理</a:t>
          </a:r>
        </a:p>
      </dgm:t>
    </dgm:pt>
    <dgm:pt modelId="{D94B8332-64DC-48D1-AA8E-F33586BFEC7F}" type="parTrans" cxnId="{A7669135-E97A-4A26-A437-929C7543E8C6}">
      <dgm:prSet/>
      <dgm:spPr/>
      <dgm:t>
        <a:bodyPr/>
        <a:lstStyle/>
        <a:p>
          <a:endParaRPr lang="zh-CN" altLang="en-US"/>
        </a:p>
      </dgm:t>
    </dgm:pt>
    <dgm:pt modelId="{ED01267A-4686-4789-A6F9-6B5D3E9B3C50}" type="sibTrans" cxnId="{A7669135-E97A-4A26-A437-929C7543E8C6}">
      <dgm:prSet/>
      <dgm:spPr/>
      <dgm:t>
        <a:bodyPr/>
        <a:lstStyle/>
        <a:p>
          <a:endParaRPr lang="zh-CN" altLang="en-US"/>
        </a:p>
      </dgm:t>
    </dgm:pt>
    <dgm:pt modelId="{E086575C-7637-48A6-97B5-7F6FDB25482E}" type="asst">
      <dgm:prSet/>
      <dgm:spPr/>
      <dgm:t>
        <a:bodyPr/>
        <a:lstStyle/>
        <a:p>
          <a:r>
            <a:rPr lang="zh-CN" altLang="en-US"/>
            <a:t>助理</a:t>
          </a:r>
        </a:p>
      </dgm:t>
    </dgm:pt>
    <dgm:pt modelId="{5F932F53-1095-4365-93C5-EC3111A14550}" type="parTrans" cxnId="{5DA121AA-2A1F-47F5-AEFD-58DB35A0CB4D}">
      <dgm:prSet/>
      <dgm:spPr/>
      <dgm:t>
        <a:bodyPr/>
        <a:lstStyle/>
        <a:p>
          <a:endParaRPr lang="zh-CN" altLang="en-US"/>
        </a:p>
      </dgm:t>
    </dgm:pt>
    <dgm:pt modelId="{D656DE5E-2DB5-461E-A39E-5FFB2781F526}" type="sibTrans" cxnId="{5DA121AA-2A1F-47F5-AEFD-58DB35A0CB4D}">
      <dgm:prSet/>
      <dgm:spPr/>
      <dgm:t>
        <a:bodyPr/>
        <a:lstStyle/>
        <a:p>
          <a:endParaRPr lang="zh-CN" altLang="en-US"/>
        </a:p>
      </dgm:t>
    </dgm:pt>
    <dgm:pt modelId="{37ACB156-4627-42C7-89FB-F9D4D92B43AE}" type="asst">
      <dgm:prSet/>
      <dgm:spPr/>
      <dgm:t>
        <a:bodyPr/>
        <a:lstStyle/>
        <a:p>
          <a:r>
            <a:rPr lang="zh-CN" altLang="en-US"/>
            <a:t>总务后勤</a:t>
          </a:r>
        </a:p>
      </dgm:t>
    </dgm:pt>
    <dgm:pt modelId="{394E3B3A-5DBC-45B1-BBBB-01C01E5D5CD3}" type="parTrans" cxnId="{8166CB8D-D4CF-4028-BBF5-674F74DD841A}">
      <dgm:prSet/>
      <dgm:spPr/>
      <dgm:t>
        <a:bodyPr/>
        <a:lstStyle/>
        <a:p>
          <a:endParaRPr lang="zh-CN" altLang="en-US"/>
        </a:p>
      </dgm:t>
    </dgm:pt>
    <dgm:pt modelId="{AAB1FE01-CB19-4253-BF64-92B236FC0258}" type="sibTrans" cxnId="{8166CB8D-D4CF-4028-BBF5-674F74DD841A}">
      <dgm:prSet/>
      <dgm:spPr/>
      <dgm:t>
        <a:bodyPr/>
        <a:lstStyle/>
        <a:p>
          <a:endParaRPr lang="zh-CN" altLang="en-US"/>
        </a:p>
      </dgm:t>
    </dgm:pt>
    <dgm:pt modelId="{190437D4-50F1-4D7F-BB0E-634AAA9AB420}" type="asst">
      <dgm:prSet/>
      <dgm:spPr/>
      <dgm:t>
        <a:bodyPr/>
        <a:lstStyle/>
        <a:p>
          <a:r>
            <a:rPr lang="zh-CN" altLang="en-US"/>
            <a:t>副总兼电商部经理</a:t>
          </a:r>
        </a:p>
      </dgm:t>
    </dgm:pt>
    <dgm:pt modelId="{29B24BDE-1586-4482-95BC-108CBDC1754A}" type="parTrans" cxnId="{1EDC9159-BA18-456E-A92C-6617AD637A55}">
      <dgm:prSet/>
      <dgm:spPr/>
      <dgm:t>
        <a:bodyPr/>
        <a:lstStyle/>
        <a:p>
          <a:endParaRPr lang="zh-CN" altLang="en-US"/>
        </a:p>
      </dgm:t>
    </dgm:pt>
    <dgm:pt modelId="{BABF1591-E4DB-4304-923B-50D73ACA8F3D}" type="sibTrans" cxnId="{1EDC9159-BA18-456E-A92C-6617AD637A55}">
      <dgm:prSet/>
      <dgm:spPr/>
      <dgm:t>
        <a:bodyPr/>
        <a:lstStyle/>
        <a:p>
          <a:endParaRPr lang="zh-CN" altLang="en-US"/>
        </a:p>
      </dgm:t>
    </dgm:pt>
    <dgm:pt modelId="{D29B1DC3-D964-467E-A814-48020F2A5695}" type="asst">
      <dgm:prSet/>
      <dgm:spPr/>
      <dgm:t>
        <a:bodyPr/>
        <a:lstStyle/>
        <a:p>
          <a:r>
            <a:rPr lang="zh-CN" altLang="en-US"/>
            <a:t>运营主管</a:t>
          </a:r>
          <a:endParaRPr lang="en-US" altLang="zh-CN"/>
        </a:p>
      </dgm:t>
    </dgm:pt>
    <dgm:pt modelId="{7C6CF5E0-DE87-4CA3-BE3F-76A35720A943}" type="parTrans" cxnId="{E5E0AB3A-5E72-4EC4-B9C1-8FCCDCA369A2}">
      <dgm:prSet/>
      <dgm:spPr/>
      <dgm:t>
        <a:bodyPr/>
        <a:lstStyle/>
        <a:p>
          <a:endParaRPr lang="zh-CN" altLang="en-US"/>
        </a:p>
      </dgm:t>
    </dgm:pt>
    <dgm:pt modelId="{1DCC6FB2-57DB-48CF-B55B-FDEAD9D9502C}" type="sibTrans" cxnId="{E5E0AB3A-5E72-4EC4-B9C1-8FCCDCA369A2}">
      <dgm:prSet/>
      <dgm:spPr/>
      <dgm:t>
        <a:bodyPr/>
        <a:lstStyle/>
        <a:p>
          <a:endParaRPr lang="zh-CN" altLang="en-US"/>
        </a:p>
      </dgm:t>
    </dgm:pt>
    <dgm:pt modelId="{06B7C6A7-E433-44C7-92D7-6F5FA77B221D}" type="asst">
      <dgm:prSet/>
      <dgm:spPr/>
      <dgm:t>
        <a:bodyPr/>
        <a:lstStyle/>
        <a:p>
          <a:r>
            <a:rPr lang="zh-CN" altLang="en-US"/>
            <a:t>美工</a:t>
          </a:r>
          <a:r>
            <a:rPr lang="en-US" altLang="zh-CN"/>
            <a:t>2</a:t>
          </a:r>
          <a:endParaRPr lang="zh-CN" altLang="en-US"/>
        </a:p>
      </dgm:t>
    </dgm:pt>
    <dgm:pt modelId="{C1FB7463-AAA6-480D-A6E2-BAA12F15D7F1}" type="parTrans" cxnId="{EE853DE7-9C34-42BC-B9EB-52C7011A08D3}">
      <dgm:prSet/>
      <dgm:spPr/>
      <dgm:t>
        <a:bodyPr/>
        <a:lstStyle/>
        <a:p>
          <a:endParaRPr lang="zh-CN" altLang="en-US"/>
        </a:p>
      </dgm:t>
    </dgm:pt>
    <dgm:pt modelId="{729FF4C0-69EC-4A0C-8CA7-3BC3DDFAEC14}" type="sibTrans" cxnId="{EE853DE7-9C34-42BC-B9EB-52C7011A08D3}">
      <dgm:prSet/>
      <dgm:spPr/>
      <dgm:t>
        <a:bodyPr/>
        <a:lstStyle/>
        <a:p>
          <a:endParaRPr lang="zh-CN" altLang="en-US"/>
        </a:p>
      </dgm:t>
    </dgm:pt>
    <dgm:pt modelId="{794E6C83-8FE0-4925-A355-FF16AF756840}" type="asst">
      <dgm:prSet/>
      <dgm:spPr/>
      <dgm:t>
        <a:bodyPr/>
        <a:lstStyle/>
        <a:p>
          <a:r>
            <a:rPr lang="zh-CN" altLang="en-US"/>
            <a:t>客服主管</a:t>
          </a:r>
        </a:p>
      </dgm:t>
    </dgm:pt>
    <dgm:pt modelId="{BFA9C44B-3074-4306-9D82-08D444853F80}" type="parTrans" cxnId="{FFE2C054-3263-4CC5-9F54-DFCF7A108E1D}">
      <dgm:prSet/>
      <dgm:spPr/>
      <dgm:t>
        <a:bodyPr/>
        <a:lstStyle/>
        <a:p>
          <a:endParaRPr lang="zh-CN" altLang="en-US"/>
        </a:p>
      </dgm:t>
    </dgm:pt>
    <dgm:pt modelId="{F1A9732E-82BB-403E-9966-E285D509B70B}" type="sibTrans" cxnId="{FFE2C054-3263-4CC5-9F54-DFCF7A108E1D}">
      <dgm:prSet/>
      <dgm:spPr/>
      <dgm:t>
        <a:bodyPr/>
        <a:lstStyle/>
        <a:p>
          <a:endParaRPr lang="zh-CN" altLang="en-US"/>
        </a:p>
      </dgm:t>
    </dgm:pt>
    <dgm:pt modelId="{9E9EC717-5C0D-48D7-930E-20DAC54EF578}" type="asst">
      <dgm:prSet/>
      <dgm:spPr/>
      <dgm:t>
        <a:bodyPr/>
        <a:lstStyle/>
        <a:p>
          <a:r>
            <a:rPr lang="zh-CN" altLang="en-US"/>
            <a:t>淘宝客服</a:t>
          </a:r>
          <a:r>
            <a:rPr lang="en-US" altLang="zh-CN"/>
            <a:t>6</a:t>
          </a:r>
          <a:endParaRPr lang="zh-CN" altLang="en-US"/>
        </a:p>
      </dgm:t>
    </dgm:pt>
    <dgm:pt modelId="{D746AE41-35FE-4CB4-9613-9911FDDD8424}" type="parTrans" cxnId="{B984F947-C07D-49C0-839C-ED87EF05023F}">
      <dgm:prSet/>
      <dgm:spPr/>
      <dgm:t>
        <a:bodyPr/>
        <a:lstStyle/>
        <a:p>
          <a:endParaRPr lang="zh-CN" altLang="en-US"/>
        </a:p>
      </dgm:t>
    </dgm:pt>
    <dgm:pt modelId="{FC25AA74-8182-4104-97D2-6921C5C29023}" type="sibTrans" cxnId="{B984F947-C07D-49C0-839C-ED87EF05023F}">
      <dgm:prSet/>
      <dgm:spPr/>
      <dgm:t>
        <a:bodyPr/>
        <a:lstStyle/>
        <a:p>
          <a:endParaRPr lang="zh-CN" altLang="en-US"/>
        </a:p>
      </dgm:t>
    </dgm:pt>
    <dgm:pt modelId="{77B540F9-5E46-43E0-AFB5-EFFDB91F5EEC}" type="asst">
      <dgm:prSet/>
      <dgm:spPr/>
      <dgm:t>
        <a:bodyPr/>
        <a:lstStyle/>
        <a:p>
          <a:r>
            <a:rPr lang="zh-CN" altLang="en-US"/>
            <a:t>采购部经理</a:t>
          </a:r>
        </a:p>
      </dgm:t>
    </dgm:pt>
    <dgm:pt modelId="{DB1BA32E-7E46-4F6F-8426-A06D384440C7}" type="parTrans" cxnId="{EFCCE1FB-C50C-4DB8-A0C3-9AEB7BBD1BA9}">
      <dgm:prSet/>
      <dgm:spPr/>
      <dgm:t>
        <a:bodyPr/>
        <a:lstStyle/>
        <a:p>
          <a:endParaRPr lang="zh-CN" altLang="en-US"/>
        </a:p>
      </dgm:t>
    </dgm:pt>
    <dgm:pt modelId="{595A7556-5191-4910-AAD7-37B80161D9B3}" type="sibTrans" cxnId="{EFCCE1FB-C50C-4DB8-A0C3-9AEB7BBD1BA9}">
      <dgm:prSet/>
      <dgm:spPr/>
      <dgm:t>
        <a:bodyPr/>
        <a:lstStyle/>
        <a:p>
          <a:endParaRPr lang="zh-CN" altLang="en-US"/>
        </a:p>
      </dgm:t>
    </dgm:pt>
    <dgm:pt modelId="{A23AC7BD-5D11-43E3-8A11-2CBE721D274B}" type="asst">
      <dgm:prSet/>
      <dgm:spPr/>
      <dgm:t>
        <a:bodyPr/>
        <a:lstStyle/>
        <a:p>
          <a:r>
            <a:rPr lang="zh-CN" altLang="en-US"/>
            <a:t>大客户采购</a:t>
          </a:r>
        </a:p>
      </dgm:t>
    </dgm:pt>
    <dgm:pt modelId="{E0809281-A40E-42D7-B3D7-4A5198D00F0E}" type="parTrans" cxnId="{2250F8ED-DC07-4E16-B0DC-8B54476791E3}">
      <dgm:prSet/>
      <dgm:spPr/>
      <dgm:t>
        <a:bodyPr/>
        <a:lstStyle/>
        <a:p>
          <a:endParaRPr lang="zh-CN" altLang="en-US"/>
        </a:p>
      </dgm:t>
    </dgm:pt>
    <dgm:pt modelId="{7A5148C4-D467-4876-B927-DB4F472CCC58}" type="sibTrans" cxnId="{2250F8ED-DC07-4E16-B0DC-8B54476791E3}">
      <dgm:prSet/>
      <dgm:spPr/>
      <dgm:t>
        <a:bodyPr/>
        <a:lstStyle/>
        <a:p>
          <a:endParaRPr lang="zh-CN" altLang="en-US"/>
        </a:p>
      </dgm:t>
    </dgm:pt>
    <dgm:pt modelId="{2DC1D8C3-9CE5-4930-94E2-371D60C576C3}" type="asst">
      <dgm:prSet/>
      <dgm:spPr/>
      <dgm:t>
        <a:bodyPr/>
        <a:lstStyle/>
        <a:p>
          <a:r>
            <a:rPr lang="zh-CN" altLang="en-US"/>
            <a:t>文员采购员</a:t>
          </a:r>
        </a:p>
      </dgm:t>
    </dgm:pt>
    <dgm:pt modelId="{9FDE2F1D-3E7B-4D9B-A050-C596FEBA7782}" type="parTrans" cxnId="{779AEF9F-52E3-4FAB-9AF0-CDCF5A8180F9}">
      <dgm:prSet/>
      <dgm:spPr/>
      <dgm:t>
        <a:bodyPr/>
        <a:lstStyle/>
        <a:p>
          <a:endParaRPr lang="zh-CN" altLang="en-US"/>
        </a:p>
      </dgm:t>
    </dgm:pt>
    <dgm:pt modelId="{4F5C00B8-0404-4B0C-B3B7-2FB10F989021}" type="sibTrans" cxnId="{779AEF9F-52E3-4FAB-9AF0-CDCF5A8180F9}">
      <dgm:prSet/>
      <dgm:spPr/>
      <dgm:t>
        <a:bodyPr/>
        <a:lstStyle/>
        <a:p>
          <a:endParaRPr lang="zh-CN" altLang="en-US"/>
        </a:p>
      </dgm:t>
    </dgm:pt>
    <dgm:pt modelId="{21FAD681-7163-4EB2-8C46-659922467358}">
      <dgm:prSet/>
      <dgm:spPr/>
      <dgm:t>
        <a:bodyPr/>
        <a:lstStyle/>
        <a:p>
          <a:r>
            <a:rPr lang="zh-CN" altLang="en-US"/>
            <a:t>会计</a:t>
          </a:r>
          <a:r>
            <a:rPr lang="en-US" altLang="zh-CN"/>
            <a:t>2</a:t>
          </a:r>
          <a:endParaRPr lang="zh-CN" altLang="en-US"/>
        </a:p>
      </dgm:t>
    </dgm:pt>
    <dgm:pt modelId="{DC2F746A-62BC-46C2-94F0-9055751F1F69}" type="sibTrans" cxnId="{F39FF3F8-2577-47A5-B8BD-F497401DCB90}">
      <dgm:prSet/>
      <dgm:spPr/>
      <dgm:t>
        <a:bodyPr/>
        <a:lstStyle/>
        <a:p>
          <a:endParaRPr lang="zh-CN" altLang="en-US"/>
        </a:p>
      </dgm:t>
    </dgm:pt>
    <dgm:pt modelId="{0AE41BB0-81BA-47F3-A8D7-0B0A93C61DB5}" type="parTrans" cxnId="{F39FF3F8-2577-47A5-B8BD-F497401DCB90}">
      <dgm:prSet/>
      <dgm:spPr/>
      <dgm:t>
        <a:bodyPr/>
        <a:lstStyle/>
        <a:p>
          <a:endParaRPr lang="zh-CN" altLang="en-US"/>
        </a:p>
      </dgm:t>
    </dgm:pt>
    <dgm:pt modelId="{E5F9DF5C-FC14-4673-B2A0-7E695B84AF10}" type="asst">
      <dgm:prSet/>
      <dgm:spPr/>
      <dgm:t>
        <a:bodyPr/>
        <a:lstStyle/>
        <a:p>
          <a:r>
            <a:rPr lang="zh-CN" altLang="en-US"/>
            <a:t>运营助理</a:t>
          </a:r>
          <a:r>
            <a:rPr lang="en-US" altLang="zh-CN"/>
            <a:t>1</a:t>
          </a:r>
        </a:p>
      </dgm:t>
    </dgm:pt>
    <dgm:pt modelId="{B54262CB-34EA-49FC-8738-4B904C467D37}" type="parTrans" cxnId="{1A533B43-3724-44BE-8251-682414C81F3E}">
      <dgm:prSet/>
      <dgm:spPr/>
      <dgm:t>
        <a:bodyPr/>
        <a:lstStyle/>
        <a:p>
          <a:endParaRPr lang="zh-CN" altLang="en-US"/>
        </a:p>
      </dgm:t>
    </dgm:pt>
    <dgm:pt modelId="{45C253F7-CDF6-4F95-8CEA-188C770D9EA1}" type="sibTrans" cxnId="{1A533B43-3724-44BE-8251-682414C81F3E}">
      <dgm:prSet/>
      <dgm:spPr/>
      <dgm:t>
        <a:bodyPr/>
        <a:lstStyle/>
        <a:p>
          <a:endParaRPr lang="zh-CN" altLang="en-US"/>
        </a:p>
      </dgm:t>
    </dgm:pt>
    <dgm:pt modelId="{87A66504-1949-4091-BD34-CA71C08B6F0E}" type="asst">
      <dgm:prSet/>
      <dgm:spPr/>
      <dgm:t>
        <a:bodyPr/>
        <a:lstStyle/>
        <a:p>
          <a:r>
            <a:rPr lang="zh-CN" altLang="en-US"/>
            <a:t>销售总监</a:t>
          </a:r>
        </a:p>
      </dgm:t>
    </dgm:pt>
    <dgm:pt modelId="{664058E7-40F1-4840-BC2F-90A359C48008}" type="parTrans" cxnId="{EFA99047-E36C-4FC0-A49F-75BA3C66D477}">
      <dgm:prSet/>
      <dgm:spPr/>
      <dgm:t>
        <a:bodyPr/>
        <a:lstStyle/>
        <a:p>
          <a:endParaRPr lang="zh-CN" altLang="en-US"/>
        </a:p>
      </dgm:t>
    </dgm:pt>
    <dgm:pt modelId="{496187B7-1084-4390-887B-D4C196113752}" type="sibTrans" cxnId="{EFA99047-E36C-4FC0-A49F-75BA3C66D477}">
      <dgm:prSet/>
      <dgm:spPr/>
      <dgm:t>
        <a:bodyPr/>
        <a:lstStyle/>
        <a:p>
          <a:endParaRPr lang="zh-CN" altLang="en-US"/>
        </a:p>
      </dgm:t>
    </dgm:pt>
    <dgm:pt modelId="{9CDF30F5-1CC4-4B98-88F2-0ABBAC1CB67E}" type="asst">
      <dgm:prSet/>
      <dgm:spPr/>
      <dgm:t>
        <a:bodyPr/>
        <a:lstStyle/>
        <a:p>
          <a:r>
            <a:rPr lang="zh-CN" altLang="en-US"/>
            <a:t>门店主管</a:t>
          </a:r>
          <a:endParaRPr lang="en-US" altLang="zh-CN"/>
        </a:p>
      </dgm:t>
    </dgm:pt>
    <dgm:pt modelId="{D4911C13-DE8F-465A-9128-83B42B18CD76}" type="parTrans" cxnId="{12544F92-4506-40EE-9A40-EBA4267ED9D6}">
      <dgm:prSet/>
      <dgm:spPr/>
      <dgm:t>
        <a:bodyPr/>
        <a:lstStyle/>
        <a:p>
          <a:endParaRPr lang="zh-CN" altLang="en-US"/>
        </a:p>
      </dgm:t>
    </dgm:pt>
    <dgm:pt modelId="{6607584C-1EA5-4283-A371-0E37EBEDA25E}" type="sibTrans" cxnId="{12544F92-4506-40EE-9A40-EBA4267ED9D6}">
      <dgm:prSet/>
      <dgm:spPr/>
      <dgm:t>
        <a:bodyPr/>
        <a:lstStyle/>
        <a:p>
          <a:endParaRPr lang="zh-CN" altLang="en-US"/>
        </a:p>
      </dgm:t>
    </dgm:pt>
    <dgm:pt modelId="{10BD14FD-BEEC-4FEF-AD8C-B2A0531F47F6}" type="asst">
      <dgm:prSet/>
      <dgm:spPr/>
      <dgm:t>
        <a:bodyPr/>
        <a:lstStyle/>
        <a:p>
          <a:r>
            <a:rPr lang="zh-CN" altLang="en-US"/>
            <a:t>业务员</a:t>
          </a:r>
          <a:endParaRPr lang="en-US" altLang="zh-CN"/>
        </a:p>
      </dgm:t>
    </dgm:pt>
    <dgm:pt modelId="{F07BC61C-00F1-4AF9-8BD4-50EF9EB1DC1B}" type="parTrans" cxnId="{0C634C25-A273-4FAF-806E-10470BF178C0}">
      <dgm:prSet/>
      <dgm:spPr/>
      <dgm:t>
        <a:bodyPr/>
        <a:lstStyle/>
        <a:p>
          <a:endParaRPr lang="zh-CN" altLang="en-US"/>
        </a:p>
      </dgm:t>
    </dgm:pt>
    <dgm:pt modelId="{771973AE-8057-4BBE-970D-D0999BC33417}" type="sibTrans" cxnId="{0C634C25-A273-4FAF-806E-10470BF178C0}">
      <dgm:prSet/>
      <dgm:spPr/>
      <dgm:t>
        <a:bodyPr/>
        <a:lstStyle/>
        <a:p>
          <a:endParaRPr lang="zh-CN" altLang="en-US"/>
        </a:p>
      </dgm:t>
    </dgm:pt>
    <dgm:pt modelId="{2F54E1DC-7475-493B-AB6D-7647C112B4E5}" type="asst">
      <dgm:prSet/>
      <dgm:spPr/>
      <dgm:t>
        <a:bodyPr/>
        <a:lstStyle/>
        <a:p>
          <a:r>
            <a:rPr lang="zh-CN" altLang="en-US"/>
            <a:t>驾驶员兼配货</a:t>
          </a:r>
          <a:endParaRPr lang="en-US" altLang="zh-CN"/>
        </a:p>
      </dgm:t>
    </dgm:pt>
    <dgm:pt modelId="{B3084037-A88A-476B-A998-BB10EBAD7AA9}" type="parTrans" cxnId="{12198E3C-964C-4613-879A-3772D50337A9}">
      <dgm:prSet/>
      <dgm:spPr/>
      <dgm:t>
        <a:bodyPr/>
        <a:lstStyle/>
        <a:p>
          <a:endParaRPr lang="zh-CN" altLang="en-US"/>
        </a:p>
      </dgm:t>
    </dgm:pt>
    <dgm:pt modelId="{CDE772F9-C67C-4FC1-90C9-5C57459A27AA}" type="sibTrans" cxnId="{12198E3C-964C-4613-879A-3772D50337A9}">
      <dgm:prSet/>
      <dgm:spPr/>
      <dgm:t>
        <a:bodyPr/>
        <a:lstStyle/>
        <a:p>
          <a:endParaRPr lang="zh-CN" altLang="en-US"/>
        </a:p>
      </dgm:t>
    </dgm:pt>
    <dgm:pt modelId="{46698F52-8A04-4333-8CD9-F5B912F32510}" type="asst">
      <dgm:prSet/>
      <dgm:spPr/>
      <dgm:t>
        <a:bodyPr/>
        <a:lstStyle/>
        <a:p>
          <a:r>
            <a:rPr lang="zh-CN" altLang="en-US"/>
            <a:t>业务部副总监</a:t>
          </a:r>
        </a:p>
      </dgm:t>
    </dgm:pt>
    <dgm:pt modelId="{EDCAB9D4-F90E-4044-BBF8-8B1DA3745EEE}" type="parTrans" cxnId="{3116CCB1-97A6-49DA-943A-C11731C60D2B}">
      <dgm:prSet/>
      <dgm:spPr/>
      <dgm:t>
        <a:bodyPr/>
        <a:lstStyle/>
        <a:p>
          <a:endParaRPr lang="zh-CN" altLang="en-US"/>
        </a:p>
      </dgm:t>
    </dgm:pt>
    <dgm:pt modelId="{4F031DB5-B59F-4513-A107-7E6BB115235A}" type="sibTrans" cxnId="{3116CCB1-97A6-49DA-943A-C11731C60D2B}">
      <dgm:prSet/>
      <dgm:spPr/>
      <dgm:t>
        <a:bodyPr/>
        <a:lstStyle/>
        <a:p>
          <a:endParaRPr lang="zh-CN" altLang="en-US"/>
        </a:p>
      </dgm:t>
    </dgm:pt>
    <dgm:pt modelId="{E4F6708A-991E-4C5C-93C1-EB0224309789}">
      <dgm:prSet/>
      <dgm:spPr/>
      <dgm:t>
        <a:bodyPr/>
        <a:lstStyle/>
        <a:p>
          <a:r>
            <a:rPr lang="zh-CN" altLang="en-US"/>
            <a:t>话务员</a:t>
          </a:r>
          <a:r>
            <a:rPr lang="en-US" altLang="zh-CN"/>
            <a:t>2</a:t>
          </a:r>
          <a:endParaRPr lang="zh-CN" altLang="en-US"/>
        </a:p>
      </dgm:t>
    </dgm:pt>
    <dgm:pt modelId="{83B3ABDA-FF26-4F49-92EB-6200155F2C24}" type="parTrans" cxnId="{5CF7646D-01CA-491E-A95F-DE47E14CFE39}">
      <dgm:prSet/>
      <dgm:spPr/>
      <dgm:t>
        <a:bodyPr/>
        <a:lstStyle/>
        <a:p>
          <a:endParaRPr lang="zh-CN" altLang="en-US"/>
        </a:p>
      </dgm:t>
    </dgm:pt>
    <dgm:pt modelId="{E9594B6D-B74A-49ED-ACF9-FB7C5E227139}" type="sibTrans" cxnId="{5CF7646D-01CA-491E-A95F-DE47E14CFE39}">
      <dgm:prSet/>
      <dgm:spPr/>
      <dgm:t>
        <a:bodyPr/>
        <a:lstStyle/>
        <a:p>
          <a:endParaRPr lang="zh-CN" altLang="en-US"/>
        </a:p>
      </dgm:t>
    </dgm:pt>
    <dgm:pt modelId="{9E960048-AEAB-4673-AD12-485715EE90DF}">
      <dgm:prSet/>
      <dgm:spPr/>
      <dgm:t>
        <a:bodyPr/>
        <a:lstStyle/>
        <a:p>
          <a:r>
            <a:rPr lang="zh-CN" altLang="en-US"/>
            <a:t>董事长</a:t>
          </a:r>
        </a:p>
      </dgm:t>
    </dgm:pt>
    <dgm:pt modelId="{ADD42CB5-4C37-4654-A7F8-540C7208C419}" type="parTrans" cxnId="{E2B807D4-9D04-4564-9544-56805EED717F}">
      <dgm:prSet/>
      <dgm:spPr/>
      <dgm:t>
        <a:bodyPr/>
        <a:lstStyle/>
        <a:p>
          <a:endParaRPr lang="zh-CN" altLang="en-US"/>
        </a:p>
      </dgm:t>
    </dgm:pt>
    <dgm:pt modelId="{BE886567-C08C-4562-8FC9-AA0DAA086D7F}" type="sibTrans" cxnId="{E2B807D4-9D04-4564-9544-56805EED717F}">
      <dgm:prSet/>
      <dgm:spPr/>
      <dgm:t>
        <a:bodyPr/>
        <a:lstStyle/>
        <a:p>
          <a:endParaRPr lang="zh-CN" altLang="en-US"/>
        </a:p>
      </dgm:t>
    </dgm:pt>
    <dgm:pt modelId="{6EAFFE1E-BBED-4D16-B9E8-4F8AD824E9C6}">
      <dgm:prSet/>
      <dgm:spPr/>
      <dgm:t>
        <a:bodyPr/>
        <a:lstStyle/>
        <a:p>
          <a:r>
            <a:rPr lang="zh-CN" altLang="en-US"/>
            <a:t>订货组</a:t>
          </a:r>
        </a:p>
      </dgm:t>
    </dgm:pt>
    <dgm:pt modelId="{A375BE98-B4C2-4B58-AC6C-EF4D2B03F0C9}" type="parTrans" cxnId="{CC1781BF-1927-4766-AB80-6717D01E5065}">
      <dgm:prSet/>
      <dgm:spPr/>
      <dgm:t>
        <a:bodyPr/>
        <a:lstStyle/>
        <a:p>
          <a:endParaRPr lang="zh-CN" altLang="en-US"/>
        </a:p>
      </dgm:t>
    </dgm:pt>
    <dgm:pt modelId="{A67CCD41-68D1-4925-9CD3-7699EB425B33}" type="sibTrans" cxnId="{CC1781BF-1927-4766-AB80-6717D01E5065}">
      <dgm:prSet/>
      <dgm:spPr/>
      <dgm:t>
        <a:bodyPr/>
        <a:lstStyle/>
        <a:p>
          <a:endParaRPr lang="zh-CN" altLang="en-US"/>
        </a:p>
      </dgm:t>
    </dgm:pt>
    <dgm:pt modelId="{93DE9625-D976-4A20-AF4A-C9A76E6B5851}">
      <dgm:prSet/>
      <dgm:spPr/>
      <dgm:t>
        <a:bodyPr/>
        <a:lstStyle/>
        <a:p>
          <a:r>
            <a:rPr lang="zh-CN" altLang="en-US"/>
            <a:t>区域经理</a:t>
          </a:r>
          <a:r>
            <a:rPr lang="en-US" altLang="zh-CN"/>
            <a:t>3</a:t>
          </a:r>
          <a:endParaRPr lang="zh-CN" altLang="en-US"/>
        </a:p>
      </dgm:t>
    </dgm:pt>
    <dgm:pt modelId="{AEFC3975-A67D-43EF-82E3-68BB4799874E}" type="parTrans" cxnId="{1B9703B2-11B8-485E-BA6A-19138810541D}">
      <dgm:prSet/>
      <dgm:spPr/>
      <dgm:t>
        <a:bodyPr/>
        <a:lstStyle/>
        <a:p>
          <a:endParaRPr lang="zh-CN" altLang="en-US"/>
        </a:p>
      </dgm:t>
    </dgm:pt>
    <dgm:pt modelId="{3ABF716F-D243-4612-ABAD-D27E336E735F}" type="sibTrans" cxnId="{1B9703B2-11B8-485E-BA6A-19138810541D}">
      <dgm:prSet/>
      <dgm:spPr/>
      <dgm:t>
        <a:bodyPr/>
        <a:lstStyle/>
        <a:p>
          <a:endParaRPr lang="zh-CN" altLang="en-US"/>
        </a:p>
      </dgm:t>
    </dgm:pt>
    <dgm:pt modelId="{AA77F639-E4DB-42D1-B0AE-2560605148F2}">
      <dgm:prSet/>
      <dgm:spPr/>
      <dgm:t>
        <a:bodyPr/>
        <a:lstStyle/>
        <a:p>
          <a:r>
            <a:rPr lang="zh-CN" altLang="en-US"/>
            <a:t>区域负责</a:t>
          </a:r>
          <a:r>
            <a:rPr lang="en-US" altLang="zh-CN"/>
            <a:t>2</a:t>
          </a:r>
          <a:endParaRPr lang="zh-CN" altLang="en-US"/>
        </a:p>
      </dgm:t>
    </dgm:pt>
    <dgm:pt modelId="{7AED75C6-AD96-4C86-8309-7C7BF6326823}" type="parTrans" cxnId="{D412214B-7E09-4846-ACA2-B9ADE74649DA}">
      <dgm:prSet/>
      <dgm:spPr/>
      <dgm:t>
        <a:bodyPr/>
        <a:lstStyle/>
        <a:p>
          <a:endParaRPr lang="zh-CN" altLang="en-US"/>
        </a:p>
      </dgm:t>
    </dgm:pt>
    <dgm:pt modelId="{932E955D-6B06-4123-B42D-71C88E1C8DEC}" type="sibTrans" cxnId="{D412214B-7E09-4846-ACA2-B9ADE74649DA}">
      <dgm:prSet/>
      <dgm:spPr/>
      <dgm:t>
        <a:bodyPr/>
        <a:lstStyle/>
        <a:p>
          <a:endParaRPr lang="zh-CN" altLang="en-US"/>
        </a:p>
      </dgm:t>
    </dgm:pt>
    <dgm:pt modelId="{C0AA8521-4DBB-42D5-95BF-A9B831ABCB2C}" type="asst">
      <dgm:prSet/>
      <dgm:spPr/>
      <dgm:t>
        <a:bodyPr/>
        <a:lstStyle/>
        <a:p>
          <a:r>
            <a:rPr lang="zh-CN" altLang="en-US"/>
            <a:t>数据录入分析</a:t>
          </a:r>
          <a:r>
            <a:rPr lang="en-US" altLang="zh-CN"/>
            <a:t>2</a:t>
          </a:r>
        </a:p>
      </dgm:t>
    </dgm:pt>
    <dgm:pt modelId="{8202A4DA-2662-484E-AADB-C5E6AD162390}" type="sibTrans" cxnId="{0C29D7DB-A5F6-401D-880E-CFE51F477C9D}">
      <dgm:prSet/>
      <dgm:spPr/>
      <dgm:t>
        <a:bodyPr/>
        <a:lstStyle/>
        <a:p>
          <a:endParaRPr lang="zh-CN" altLang="en-US"/>
        </a:p>
      </dgm:t>
    </dgm:pt>
    <dgm:pt modelId="{3143BD7F-F422-4A3C-BC38-B4D66C6F5600}" type="parTrans" cxnId="{0C29D7DB-A5F6-401D-880E-CFE51F477C9D}">
      <dgm:prSet/>
      <dgm:spPr/>
      <dgm:t>
        <a:bodyPr/>
        <a:lstStyle/>
        <a:p>
          <a:endParaRPr lang="zh-CN" altLang="en-US"/>
        </a:p>
      </dgm:t>
    </dgm:pt>
    <dgm:pt modelId="{A9C28C72-BF44-44C9-8230-8B6C2C603313}" type="asst">
      <dgm:prSet/>
      <dgm:spPr/>
      <dgm:t>
        <a:bodyPr/>
        <a:lstStyle/>
        <a:p>
          <a:r>
            <a:rPr lang="zh-CN" altLang="en-US"/>
            <a:t>业务部</a:t>
          </a:r>
        </a:p>
      </dgm:t>
    </dgm:pt>
    <dgm:pt modelId="{A2BA33D3-1EDA-45AD-BA81-07DABEC0292E}" type="parTrans" cxnId="{8D6959E1-61AA-4B41-92C1-C24881115777}">
      <dgm:prSet/>
      <dgm:spPr/>
      <dgm:t>
        <a:bodyPr/>
        <a:lstStyle/>
        <a:p>
          <a:endParaRPr lang="zh-CN" altLang="en-US"/>
        </a:p>
      </dgm:t>
    </dgm:pt>
    <dgm:pt modelId="{9FBE4347-D50B-4FAF-BA44-842843FFD7CA}" type="sibTrans" cxnId="{8D6959E1-61AA-4B41-92C1-C24881115777}">
      <dgm:prSet/>
      <dgm:spPr/>
      <dgm:t>
        <a:bodyPr/>
        <a:lstStyle/>
        <a:p>
          <a:endParaRPr lang="zh-CN" altLang="en-US"/>
        </a:p>
      </dgm:t>
    </dgm:pt>
    <dgm:pt modelId="{4C3568DA-5B5D-4488-BFAC-523482E1CB1E}" type="asst">
      <dgm:prSet/>
      <dgm:spPr/>
      <dgm:t>
        <a:bodyPr/>
        <a:lstStyle/>
        <a:p>
          <a:r>
            <a:rPr lang="zh-CN" altLang="en-US"/>
            <a:t>直营门店</a:t>
          </a:r>
        </a:p>
      </dgm:t>
    </dgm:pt>
    <dgm:pt modelId="{C3227307-7E07-4461-B323-AF34360BED29}" type="parTrans" cxnId="{1A1ABDB0-A976-44F7-953C-FB49A0BC3667}">
      <dgm:prSet/>
      <dgm:spPr/>
      <dgm:t>
        <a:bodyPr/>
        <a:lstStyle/>
        <a:p>
          <a:endParaRPr lang="zh-CN" altLang="en-US"/>
        </a:p>
      </dgm:t>
    </dgm:pt>
    <dgm:pt modelId="{62818623-32F2-4AEF-8148-AF4359B8E688}" type="sibTrans" cxnId="{1A1ABDB0-A976-44F7-953C-FB49A0BC3667}">
      <dgm:prSet/>
      <dgm:spPr/>
      <dgm:t>
        <a:bodyPr/>
        <a:lstStyle/>
        <a:p>
          <a:endParaRPr lang="zh-CN" altLang="en-US"/>
        </a:p>
      </dgm:t>
    </dgm:pt>
    <dgm:pt modelId="{C22F6E57-8114-493B-B87B-837D9AF0B7E0}" type="asst">
      <dgm:prSet/>
      <dgm:spPr/>
      <dgm:t>
        <a:bodyPr/>
        <a:lstStyle/>
        <a:p>
          <a:r>
            <a:rPr lang="zh-CN" altLang="en-US"/>
            <a:t>数据中心</a:t>
          </a:r>
        </a:p>
      </dgm:t>
    </dgm:pt>
    <dgm:pt modelId="{9EABEEF4-B438-4F58-81C6-DFCCBE7F44A7}" type="parTrans" cxnId="{A41BC04F-9BEA-49E4-AAEA-BA5B16DFAE9A}">
      <dgm:prSet/>
      <dgm:spPr/>
      <dgm:t>
        <a:bodyPr/>
        <a:lstStyle/>
        <a:p>
          <a:endParaRPr lang="zh-CN" altLang="en-US"/>
        </a:p>
      </dgm:t>
    </dgm:pt>
    <dgm:pt modelId="{70592A9F-4137-4CA6-8B8E-B959BF4A6110}" type="sibTrans" cxnId="{A41BC04F-9BEA-49E4-AAEA-BA5B16DFAE9A}">
      <dgm:prSet/>
      <dgm:spPr/>
      <dgm:t>
        <a:bodyPr/>
        <a:lstStyle/>
        <a:p>
          <a:endParaRPr lang="zh-CN" altLang="en-US"/>
        </a:p>
      </dgm:t>
    </dgm:pt>
    <dgm:pt modelId="{494F6599-BD24-4983-A0A5-ACCE6B61FB51}">
      <dgm:prSet/>
      <dgm:spPr/>
      <dgm:t>
        <a:bodyPr/>
        <a:lstStyle/>
        <a:p>
          <a:r>
            <a:rPr lang="zh-CN" altLang="en-US"/>
            <a:t>储运部</a:t>
          </a:r>
        </a:p>
      </dgm:t>
    </dgm:pt>
    <dgm:pt modelId="{98CC93DC-9154-4508-849A-D1A6926EED1E}" type="parTrans" cxnId="{813D0555-3E63-49FC-B8E4-A2E5CDF95CEF}">
      <dgm:prSet/>
      <dgm:spPr/>
      <dgm:t>
        <a:bodyPr/>
        <a:lstStyle/>
        <a:p>
          <a:endParaRPr lang="zh-CN" altLang="en-US"/>
        </a:p>
      </dgm:t>
    </dgm:pt>
    <dgm:pt modelId="{A665F3CC-95E0-4D52-8F1E-4255CE27D5F0}" type="sibTrans" cxnId="{813D0555-3E63-49FC-B8E4-A2E5CDF95CEF}">
      <dgm:prSet/>
      <dgm:spPr/>
      <dgm:t>
        <a:bodyPr/>
        <a:lstStyle/>
        <a:p>
          <a:endParaRPr lang="zh-CN" altLang="en-US"/>
        </a:p>
      </dgm:t>
    </dgm:pt>
    <dgm:pt modelId="{C4FD1D3E-670E-4A8F-9CE4-9FD76DC078A6}">
      <dgm:prSet/>
      <dgm:spPr/>
      <dgm:t>
        <a:bodyPr/>
        <a:lstStyle/>
        <a:p>
          <a:r>
            <a:rPr lang="zh-CN" altLang="en-US"/>
            <a:t>物流经理</a:t>
          </a:r>
        </a:p>
      </dgm:t>
    </dgm:pt>
    <dgm:pt modelId="{BB0B912D-0B62-4443-A772-F80D7CF383AC}" type="parTrans" cxnId="{92FAE8C8-3A28-4179-B40E-4ED50830664F}">
      <dgm:prSet/>
      <dgm:spPr/>
      <dgm:t>
        <a:bodyPr/>
        <a:lstStyle/>
        <a:p>
          <a:endParaRPr lang="zh-CN" altLang="en-US"/>
        </a:p>
      </dgm:t>
    </dgm:pt>
    <dgm:pt modelId="{2E83321E-4411-4D75-990A-DF5F1484C979}" type="sibTrans" cxnId="{92FAE8C8-3A28-4179-B40E-4ED50830664F}">
      <dgm:prSet/>
      <dgm:spPr/>
      <dgm:t>
        <a:bodyPr/>
        <a:lstStyle/>
        <a:p>
          <a:endParaRPr lang="zh-CN" altLang="en-US"/>
        </a:p>
      </dgm:t>
    </dgm:pt>
    <dgm:pt modelId="{B6023C96-57C5-40A6-86E4-FE7AA97FFA6F}">
      <dgm:prSet/>
      <dgm:spPr/>
      <dgm:t>
        <a:bodyPr/>
        <a:lstStyle/>
        <a:p>
          <a:r>
            <a:rPr lang="zh-CN" altLang="en-US"/>
            <a:t>调度</a:t>
          </a:r>
        </a:p>
      </dgm:t>
    </dgm:pt>
    <dgm:pt modelId="{EEB88EF3-08C5-4D7F-999A-C0FA13FB8470}" type="parTrans" cxnId="{DCBAF78A-0983-4394-B6A5-9BA654BCD411}">
      <dgm:prSet/>
      <dgm:spPr/>
      <dgm:t>
        <a:bodyPr/>
        <a:lstStyle/>
        <a:p>
          <a:endParaRPr lang="zh-CN" altLang="en-US"/>
        </a:p>
      </dgm:t>
    </dgm:pt>
    <dgm:pt modelId="{61E70119-9E98-4C92-966C-0A99F20D71F3}" type="sibTrans" cxnId="{DCBAF78A-0983-4394-B6A5-9BA654BCD411}">
      <dgm:prSet/>
      <dgm:spPr/>
      <dgm:t>
        <a:bodyPr/>
        <a:lstStyle/>
        <a:p>
          <a:endParaRPr lang="zh-CN" altLang="en-US"/>
        </a:p>
      </dgm:t>
    </dgm:pt>
    <dgm:pt modelId="{2AD9A9E9-C076-47DA-9D66-748395403199}">
      <dgm:prSet/>
      <dgm:spPr/>
      <dgm:t>
        <a:bodyPr/>
        <a:lstStyle/>
        <a:p>
          <a:r>
            <a:rPr lang="zh-CN" altLang="en-US"/>
            <a:t>仓储经理</a:t>
          </a:r>
        </a:p>
      </dgm:t>
    </dgm:pt>
    <dgm:pt modelId="{D982A2CC-D2B5-43E8-9C11-3C01080EE9C3}" type="parTrans" cxnId="{BD8DBE57-08F1-4B6C-A98D-891D61CA3810}">
      <dgm:prSet/>
      <dgm:spPr/>
      <dgm:t>
        <a:bodyPr/>
        <a:lstStyle/>
        <a:p>
          <a:endParaRPr lang="zh-CN" altLang="en-US"/>
        </a:p>
      </dgm:t>
    </dgm:pt>
    <dgm:pt modelId="{52A6D694-5C7D-433F-8411-48E7A97AEC99}" type="sibTrans" cxnId="{BD8DBE57-08F1-4B6C-A98D-891D61CA3810}">
      <dgm:prSet/>
      <dgm:spPr/>
      <dgm:t>
        <a:bodyPr/>
        <a:lstStyle/>
        <a:p>
          <a:endParaRPr lang="zh-CN" altLang="en-US"/>
        </a:p>
      </dgm:t>
    </dgm:pt>
    <dgm:pt modelId="{8A25172B-21E5-448F-B269-DD469AC4C2A0}">
      <dgm:prSet/>
      <dgm:spPr/>
      <dgm:t>
        <a:bodyPr/>
        <a:lstStyle/>
        <a:p>
          <a:r>
            <a:rPr lang="zh-CN" altLang="en-US"/>
            <a:t>数据员</a:t>
          </a:r>
        </a:p>
      </dgm:t>
    </dgm:pt>
    <dgm:pt modelId="{3F264C46-37AD-4F92-B6A9-884C10B30670}" type="parTrans" cxnId="{2054CD03-9B13-459A-9191-165E2A960EA2}">
      <dgm:prSet/>
      <dgm:spPr/>
      <dgm:t>
        <a:bodyPr/>
        <a:lstStyle/>
        <a:p>
          <a:endParaRPr lang="zh-CN" altLang="en-US"/>
        </a:p>
      </dgm:t>
    </dgm:pt>
    <dgm:pt modelId="{06A2593E-D2D0-4400-83B9-D142C8FEC7C7}" type="sibTrans" cxnId="{2054CD03-9B13-459A-9191-165E2A960EA2}">
      <dgm:prSet/>
      <dgm:spPr/>
      <dgm:t>
        <a:bodyPr/>
        <a:lstStyle/>
        <a:p>
          <a:endParaRPr lang="zh-CN" altLang="en-US"/>
        </a:p>
      </dgm:t>
    </dgm:pt>
    <dgm:pt modelId="{2449FE68-89F3-4BDB-A678-8CB683964885}">
      <dgm:prSet/>
      <dgm:spPr/>
      <dgm:t>
        <a:bodyPr/>
        <a:lstStyle/>
        <a:p>
          <a:r>
            <a:rPr lang="zh-CN" altLang="en-US"/>
            <a:t>司机</a:t>
          </a:r>
        </a:p>
      </dgm:t>
    </dgm:pt>
    <dgm:pt modelId="{43C3D675-134B-4C8E-9935-40859D7728A4}" type="parTrans" cxnId="{0171F0B1-9B84-433C-A876-87DB84349B33}">
      <dgm:prSet/>
      <dgm:spPr/>
      <dgm:t>
        <a:bodyPr/>
        <a:lstStyle/>
        <a:p>
          <a:endParaRPr lang="zh-CN" altLang="en-US"/>
        </a:p>
      </dgm:t>
    </dgm:pt>
    <dgm:pt modelId="{52FC144E-C5A0-44C2-9A60-0E4A642E59BB}" type="sibTrans" cxnId="{0171F0B1-9B84-433C-A876-87DB84349B33}">
      <dgm:prSet/>
      <dgm:spPr/>
      <dgm:t>
        <a:bodyPr/>
        <a:lstStyle/>
        <a:p>
          <a:endParaRPr lang="zh-CN" altLang="en-US"/>
        </a:p>
      </dgm:t>
    </dgm:pt>
    <dgm:pt modelId="{8E2E5A26-2BDF-4EB0-9B02-2C88E0BD87B2}">
      <dgm:prSet/>
      <dgm:spPr/>
      <dgm:t>
        <a:bodyPr/>
        <a:lstStyle/>
        <a:p>
          <a:r>
            <a:rPr lang="zh-CN" altLang="en-US"/>
            <a:t>仓库主管</a:t>
          </a:r>
        </a:p>
      </dgm:t>
    </dgm:pt>
    <dgm:pt modelId="{A0F06326-EE48-4294-A443-65C3A77E6F74}" type="parTrans" cxnId="{3F183853-56C5-4177-AB69-A1A8CF4A48FD}">
      <dgm:prSet/>
      <dgm:spPr/>
      <dgm:t>
        <a:bodyPr/>
        <a:lstStyle/>
        <a:p>
          <a:endParaRPr lang="zh-CN" altLang="en-US"/>
        </a:p>
      </dgm:t>
    </dgm:pt>
    <dgm:pt modelId="{A5281EED-F439-4BD6-844D-BFEA5E457688}" type="sibTrans" cxnId="{3F183853-56C5-4177-AB69-A1A8CF4A48FD}">
      <dgm:prSet/>
      <dgm:spPr/>
      <dgm:t>
        <a:bodyPr/>
        <a:lstStyle/>
        <a:p>
          <a:endParaRPr lang="zh-CN" altLang="en-US"/>
        </a:p>
      </dgm:t>
    </dgm:pt>
    <dgm:pt modelId="{F718FE78-CB6B-426D-B8AD-945C016742C3}">
      <dgm:prSet/>
      <dgm:spPr/>
      <dgm:t>
        <a:bodyPr/>
        <a:lstStyle/>
        <a:p>
          <a:r>
            <a:rPr lang="zh-CN" altLang="en-US"/>
            <a:t>主管助理</a:t>
          </a:r>
        </a:p>
      </dgm:t>
    </dgm:pt>
    <dgm:pt modelId="{0F2F0C63-8D9E-4161-AE46-D5F704E617CB}" type="parTrans" cxnId="{997B9FAB-5CA7-4985-957C-0005D620D244}">
      <dgm:prSet/>
      <dgm:spPr/>
      <dgm:t>
        <a:bodyPr/>
        <a:lstStyle/>
        <a:p>
          <a:endParaRPr lang="zh-CN" altLang="en-US"/>
        </a:p>
      </dgm:t>
    </dgm:pt>
    <dgm:pt modelId="{0BCA4571-6468-4EAF-80F6-2C7DB31CBDD0}" type="sibTrans" cxnId="{997B9FAB-5CA7-4985-957C-0005D620D244}">
      <dgm:prSet/>
      <dgm:spPr/>
      <dgm:t>
        <a:bodyPr/>
        <a:lstStyle/>
        <a:p>
          <a:endParaRPr lang="zh-CN" altLang="en-US"/>
        </a:p>
      </dgm:t>
    </dgm:pt>
    <dgm:pt modelId="{9161FCAE-DA69-45B4-BA9C-EFC9F7ED7FC4}">
      <dgm:prSet/>
      <dgm:spPr/>
      <dgm:t>
        <a:bodyPr/>
        <a:lstStyle/>
        <a:p>
          <a:r>
            <a:rPr lang="zh-CN" altLang="en-US"/>
            <a:t>信息系统组长</a:t>
          </a:r>
        </a:p>
      </dgm:t>
    </dgm:pt>
    <dgm:pt modelId="{9132AC5F-EF80-4666-B174-41142BAD5EE4}" type="parTrans" cxnId="{5E71F238-B24D-4615-A015-678993A6EE1E}">
      <dgm:prSet/>
      <dgm:spPr/>
      <dgm:t>
        <a:bodyPr/>
        <a:lstStyle/>
        <a:p>
          <a:endParaRPr lang="zh-CN" altLang="en-US"/>
        </a:p>
      </dgm:t>
    </dgm:pt>
    <dgm:pt modelId="{1183B2FA-2961-41E2-A38B-E8D5D5F6DD0B}" type="sibTrans" cxnId="{5E71F238-B24D-4615-A015-678993A6EE1E}">
      <dgm:prSet/>
      <dgm:spPr/>
      <dgm:t>
        <a:bodyPr/>
        <a:lstStyle/>
        <a:p>
          <a:endParaRPr lang="zh-CN" altLang="en-US"/>
        </a:p>
      </dgm:t>
    </dgm:pt>
    <dgm:pt modelId="{0FEE3E93-1DCA-434B-BC5D-BF3C8D52D0E3}">
      <dgm:prSet/>
      <dgm:spPr/>
      <dgm:t>
        <a:bodyPr/>
        <a:lstStyle/>
        <a:p>
          <a:r>
            <a:rPr lang="zh-CN" altLang="en-US"/>
            <a:t>组员</a:t>
          </a:r>
          <a:r>
            <a:rPr lang="en-US" altLang="zh-CN"/>
            <a:t>2</a:t>
          </a:r>
          <a:endParaRPr lang="zh-CN" altLang="en-US"/>
        </a:p>
      </dgm:t>
    </dgm:pt>
    <dgm:pt modelId="{20354F6C-4AC0-4734-B92B-05AA030BEBC8}" type="parTrans" cxnId="{71954513-3D3B-444A-B05E-119FE219B566}">
      <dgm:prSet/>
      <dgm:spPr/>
      <dgm:t>
        <a:bodyPr/>
        <a:lstStyle/>
        <a:p>
          <a:endParaRPr lang="zh-CN" altLang="en-US"/>
        </a:p>
      </dgm:t>
    </dgm:pt>
    <dgm:pt modelId="{63CEE3B7-129F-4525-950F-F69F00E9B7D9}" type="sibTrans" cxnId="{71954513-3D3B-444A-B05E-119FE219B566}">
      <dgm:prSet/>
      <dgm:spPr/>
      <dgm:t>
        <a:bodyPr/>
        <a:lstStyle/>
        <a:p>
          <a:endParaRPr lang="zh-CN" altLang="en-US"/>
        </a:p>
      </dgm:t>
    </dgm:pt>
    <dgm:pt modelId="{6C376E20-AD98-4389-A3A2-370AD6D6ED11}">
      <dgm:prSet/>
      <dgm:spPr/>
      <dgm:t>
        <a:bodyPr/>
        <a:lstStyle/>
        <a:p>
          <a:r>
            <a:rPr lang="zh-CN" altLang="en-US"/>
            <a:t>收发货组长</a:t>
          </a:r>
        </a:p>
      </dgm:t>
    </dgm:pt>
    <dgm:pt modelId="{A93ACE73-A61F-4DD1-A1FA-32B507DD8019}" type="parTrans" cxnId="{F54E1FEF-6E1D-49D7-BF3F-4D30B3FF2F01}">
      <dgm:prSet/>
      <dgm:spPr/>
      <dgm:t>
        <a:bodyPr/>
        <a:lstStyle/>
        <a:p>
          <a:endParaRPr lang="zh-CN" altLang="en-US"/>
        </a:p>
      </dgm:t>
    </dgm:pt>
    <dgm:pt modelId="{A268C5BA-C56E-4129-B0E0-5E55EA33F2DB}" type="sibTrans" cxnId="{F54E1FEF-6E1D-49D7-BF3F-4D30B3FF2F01}">
      <dgm:prSet/>
      <dgm:spPr/>
      <dgm:t>
        <a:bodyPr/>
        <a:lstStyle/>
        <a:p>
          <a:endParaRPr lang="zh-CN" altLang="en-US"/>
        </a:p>
      </dgm:t>
    </dgm:pt>
    <dgm:pt modelId="{DA9B92DC-0794-4859-9D55-D4B7A327F5E1}">
      <dgm:prSet/>
      <dgm:spPr/>
      <dgm:t>
        <a:bodyPr/>
        <a:lstStyle/>
        <a:p>
          <a:r>
            <a:rPr lang="zh-CN" altLang="en-US"/>
            <a:t>打包组长</a:t>
          </a:r>
        </a:p>
      </dgm:t>
    </dgm:pt>
    <dgm:pt modelId="{CCD6F53F-FDE7-4842-855F-4CC7FCE5F7A2}" type="parTrans" cxnId="{91D44C89-1D30-4453-9749-65052B84C992}">
      <dgm:prSet/>
      <dgm:spPr/>
      <dgm:t>
        <a:bodyPr/>
        <a:lstStyle/>
        <a:p>
          <a:endParaRPr lang="zh-CN" altLang="en-US"/>
        </a:p>
      </dgm:t>
    </dgm:pt>
    <dgm:pt modelId="{5E8CF6EB-D110-4D60-B4FD-7DE68126FF86}" type="sibTrans" cxnId="{91D44C89-1D30-4453-9749-65052B84C992}">
      <dgm:prSet/>
      <dgm:spPr/>
      <dgm:t>
        <a:bodyPr/>
        <a:lstStyle/>
        <a:p>
          <a:endParaRPr lang="zh-CN" altLang="en-US"/>
        </a:p>
      </dgm:t>
    </dgm:pt>
    <dgm:pt modelId="{BFF034F2-5342-4C78-AA67-9387E88E6282}">
      <dgm:prSet/>
      <dgm:spPr/>
      <dgm:t>
        <a:bodyPr/>
        <a:lstStyle/>
        <a:p>
          <a:r>
            <a:rPr lang="zh-CN" altLang="en-US"/>
            <a:t>组员</a:t>
          </a:r>
          <a:r>
            <a:rPr lang="en-US" altLang="zh-CN"/>
            <a:t>3</a:t>
          </a:r>
          <a:endParaRPr lang="zh-CN" altLang="en-US"/>
        </a:p>
      </dgm:t>
    </dgm:pt>
    <dgm:pt modelId="{F413A187-2ED9-439C-BA68-16F1127D5F08}" type="parTrans" cxnId="{CD469BE5-97DA-49A4-9431-EB3653CD1DCB}">
      <dgm:prSet/>
      <dgm:spPr/>
      <dgm:t>
        <a:bodyPr/>
        <a:lstStyle/>
        <a:p>
          <a:endParaRPr lang="zh-CN" altLang="en-US"/>
        </a:p>
      </dgm:t>
    </dgm:pt>
    <dgm:pt modelId="{679E3148-3EF1-434E-B985-0DCCB0987CA4}" type="sibTrans" cxnId="{CD469BE5-97DA-49A4-9431-EB3653CD1DCB}">
      <dgm:prSet/>
      <dgm:spPr/>
      <dgm:t>
        <a:bodyPr/>
        <a:lstStyle/>
        <a:p>
          <a:endParaRPr lang="zh-CN" altLang="en-US"/>
        </a:p>
      </dgm:t>
    </dgm:pt>
    <dgm:pt modelId="{84F021B7-272C-456C-A5A3-9FC584DEA412}">
      <dgm:prSet/>
      <dgm:spPr/>
      <dgm:t>
        <a:bodyPr/>
        <a:lstStyle/>
        <a:p>
          <a:r>
            <a:rPr lang="zh-CN" altLang="en-US"/>
            <a:t>装卸工</a:t>
          </a:r>
          <a:r>
            <a:rPr lang="en-US" altLang="zh-CN"/>
            <a:t>4</a:t>
          </a:r>
          <a:endParaRPr lang="zh-CN" altLang="en-US"/>
        </a:p>
      </dgm:t>
    </dgm:pt>
    <dgm:pt modelId="{ABA24259-DE83-4F63-866A-0961D098AD8C}" type="parTrans" cxnId="{5073C73D-3E9A-4861-995F-6B50765871E0}">
      <dgm:prSet/>
      <dgm:spPr/>
      <dgm:t>
        <a:bodyPr/>
        <a:lstStyle/>
        <a:p>
          <a:endParaRPr lang="zh-CN" altLang="en-US"/>
        </a:p>
      </dgm:t>
    </dgm:pt>
    <dgm:pt modelId="{39211847-DE6B-4AF0-BCBD-D0F6EE4FD433}" type="sibTrans" cxnId="{5073C73D-3E9A-4861-995F-6B50765871E0}">
      <dgm:prSet/>
      <dgm:spPr/>
      <dgm:t>
        <a:bodyPr/>
        <a:lstStyle/>
        <a:p>
          <a:endParaRPr lang="zh-CN" altLang="en-US"/>
        </a:p>
      </dgm:t>
    </dgm:pt>
    <dgm:pt modelId="{DC58A0FC-FE8D-447B-8FBB-1C7D3D6B6A92}">
      <dgm:prSet/>
      <dgm:spPr/>
      <dgm:t>
        <a:bodyPr/>
        <a:lstStyle/>
        <a:p>
          <a:r>
            <a:rPr lang="zh-CN" altLang="en-US"/>
            <a:t>组员</a:t>
          </a:r>
          <a:r>
            <a:rPr lang="en-US" altLang="zh-CN"/>
            <a:t>2</a:t>
          </a:r>
          <a:endParaRPr lang="zh-CN" altLang="en-US"/>
        </a:p>
      </dgm:t>
    </dgm:pt>
    <dgm:pt modelId="{EF48335F-CF8F-4640-B275-CD3831DBB3D5}" type="parTrans" cxnId="{2B526A86-17FA-42AC-93CE-4E1A6E48CEF0}">
      <dgm:prSet/>
      <dgm:spPr/>
      <dgm:t>
        <a:bodyPr/>
        <a:lstStyle/>
        <a:p>
          <a:endParaRPr lang="zh-CN" altLang="en-US"/>
        </a:p>
      </dgm:t>
    </dgm:pt>
    <dgm:pt modelId="{4228AB45-49FF-44E8-B2A5-5237F1EB7DAC}" type="sibTrans" cxnId="{2B526A86-17FA-42AC-93CE-4E1A6E48CEF0}">
      <dgm:prSet/>
      <dgm:spPr/>
      <dgm:t>
        <a:bodyPr/>
        <a:lstStyle/>
        <a:p>
          <a:endParaRPr lang="zh-CN" altLang="en-US"/>
        </a:p>
      </dgm:t>
    </dgm:pt>
    <dgm:pt modelId="{D42FDC64-C4BD-4E8F-A494-6B6346F06341}" type="asst">
      <dgm:prSet/>
      <dgm:spPr/>
      <dgm:t>
        <a:bodyPr/>
        <a:lstStyle/>
        <a:p>
          <a:r>
            <a:rPr lang="zh-CN" altLang="en-US"/>
            <a:t>技术总监</a:t>
          </a:r>
        </a:p>
      </dgm:t>
    </dgm:pt>
    <dgm:pt modelId="{C072F83A-DC4D-467F-B0ED-371C85554E35}" type="parTrans" cxnId="{B61BF485-6EF4-479E-A330-2A288DEC0377}">
      <dgm:prSet/>
      <dgm:spPr/>
      <dgm:t>
        <a:bodyPr/>
        <a:lstStyle/>
        <a:p>
          <a:endParaRPr lang="zh-CN" altLang="en-US"/>
        </a:p>
      </dgm:t>
    </dgm:pt>
    <dgm:pt modelId="{D801FA53-886A-422F-BE86-826B217CDAC3}" type="sibTrans" cxnId="{B61BF485-6EF4-479E-A330-2A288DEC0377}">
      <dgm:prSet/>
      <dgm:spPr/>
      <dgm:t>
        <a:bodyPr/>
        <a:lstStyle/>
        <a:p>
          <a:endParaRPr lang="zh-CN" altLang="en-US"/>
        </a:p>
      </dgm:t>
    </dgm:pt>
    <dgm:pt modelId="{F583C459-7620-4E64-A8B2-DA517053E9EC}">
      <dgm:prSet/>
      <dgm:spPr/>
      <dgm:t>
        <a:bodyPr/>
        <a:lstStyle/>
        <a:p>
          <a:r>
            <a:rPr lang="zh-CN" altLang="en-US"/>
            <a:t>产品经理</a:t>
          </a:r>
        </a:p>
      </dgm:t>
    </dgm:pt>
    <dgm:pt modelId="{FF835C1F-B5B9-4E05-A11A-568EA1D20C3F}" type="parTrans" cxnId="{571F170C-045A-494E-9838-A5481DB4EFE4}">
      <dgm:prSet/>
      <dgm:spPr/>
      <dgm:t>
        <a:bodyPr/>
        <a:lstStyle/>
        <a:p>
          <a:endParaRPr lang="zh-CN" altLang="en-US"/>
        </a:p>
      </dgm:t>
    </dgm:pt>
    <dgm:pt modelId="{D36E9872-048E-48BF-9D64-5F9A7E7365BA}" type="sibTrans" cxnId="{571F170C-045A-494E-9838-A5481DB4EFE4}">
      <dgm:prSet/>
      <dgm:spPr/>
      <dgm:t>
        <a:bodyPr/>
        <a:lstStyle/>
        <a:p>
          <a:endParaRPr lang="zh-CN" altLang="en-US"/>
        </a:p>
      </dgm:t>
    </dgm:pt>
    <dgm:pt modelId="{622CEF10-436D-46B5-9DC2-3241E546B454}">
      <dgm:prSet/>
      <dgm:spPr/>
      <dgm:t>
        <a:bodyPr/>
        <a:lstStyle/>
        <a:p>
          <a:r>
            <a:rPr lang="en-US" altLang="zh-CN"/>
            <a:t>JAVA</a:t>
          </a:r>
          <a:r>
            <a:rPr lang="zh-CN" altLang="en-US"/>
            <a:t>工程师</a:t>
          </a:r>
          <a:r>
            <a:rPr lang="en-US" altLang="zh-CN"/>
            <a:t>2</a:t>
          </a:r>
          <a:endParaRPr lang="zh-CN" altLang="en-US"/>
        </a:p>
      </dgm:t>
    </dgm:pt>
    <dgm:pt modelId="{BC557033-A1C4-4DFF-98BF-BC5320C2F211}" type="parTrans" cxnId="{1347D5F5-0993-4D20-82F4-019F0980F1BB}">
      <dgm:prSet/>
      <dgm:spPr/>
      <dgm:t>
        <a:bodyPr/>
        <a:lstStyle/>
        <a:p>
          <a:endParaRPr lang="zh-CN" altLang="en-US"/>
        </a:p>
      </dgm:t>
    </dgm:pt>
    <dgm:pt modelId="{4C49535A-C12D-4171-85C4-CF9B3372901F}" type="sibTrans" cxnId="{1347D5F5-0993-4D20-82F4-019F0980F1BB}">
      <dgm:prSet/>
      <dgm:spPr/>
      <dgm:t>
        <a:bodyPr/>
        <a:lstStyle/>
        <a:p>
          <a:endParaRPr lang="zh-CN" altLang="en-US"/>
        </a:p>
      </dgm:t>
    </dgm:pt>
    <dgm:pt modelId="{4FE077A3-D1DA-4E9A-8FCB-4CF0E8F28CF6}">
      <dgm:prSet/>
      <dgm:spPr/>
      <dgm:t>
        <a:bodyPr/>
        <a:lstStyle/>
        <a:p>
          <a:r>
            <a:rPr lang="en-US" altLang="zh-CN"/>
            <a:t>JAVA</a:t>
          </a:r>
          <a:r>
            <a:rPr lang="zh-CN" altLang="en-US"/>
            <a:t>实习生</a:t>
          </a:r>
        </a:p>
      </dgm:t>
    </dgm:pt>
    <dgm:pt modelId="{772E6930-5F73-4316-8390-EA2991F1ABD8}" type="parTrans" cxnId="{8DBD0706-3D6F-4584-B94C-352E635275E0}">
      <dgm:prSet/>
      <dgm:spPr/>
      <dgm:t>
        <a:bodyPr/>
        <a:lstStyle/>
        <a:p>
          <a:endParaRPr lang="zh-CN" altLang="en-US"/>
        </a:p>
      </dgm:t>
    </dgm:pt>
    <dgm:pt modelId="{647F700E-1A75-4EE9-B41E-644E7F75CB3F}" type="sibTrans" cxnId="{8DBD0706-3D6F-4584-B94C-352E635275E0}">
      <dgm:prSet/>
      <dgm:spPr/>
      <dgm:t>
        <a:bodyPr/>
        <a:lstStyle/>
        <a:p>
          <a:endParaRPr lang="zh-CN" altLang="en-US"/>
        </a:p>
      </dgm:t>
    </dgm:pt>
    <dgm:pt modelId="{2ECF2DBD-B3DF-4D7A-AD14-71C6229B6FFD}" type="pres">
      <dgm:prSet presAssocID="{8A9825A5-8484-4FDB-A094-9956399AEAD0}" presName="hierChild1" presStyleCnt="0">
        <dgm:presLayoutVars>
          <dgm:chPref val="1"/>
          <dgm:dir/>
          <dgm:animOne val="branch"/>
          <dgm:animLvl val="lvl"/>
          <dgm:resizeHandles/>
        </dgm:presLayoutVars>
      </dgm:prSet>
      <dgm:spPr/>
      <dgm:t>
        <a:bodyPr/>
        <a:lstStyle/>
        <a:p>
          <a:endParaRPr lang="zh-CN" altLang="en-US"/>
        </a:p>
      </dgm:t>
    </dgm:pt>
    <dgm:pt modelId="{D4E013DA-A8D8-4513-ADC9-60F6C65E3C0D}" type="pres">
      <dgm:prSet presAssocID="{9E960048-AEAB-4673-AD12-485715EE90DF}" presName="hierRoot1" presStyleCnt="0"/>
      <dgm:spPr/>
      <dgm:t>
        <a:bodyPr/>
        <a:lstStyle/>
        <a:p>
          <a:endParaRPr lang="zh-CN" altLang="en-US"/>
        </a:p>
      </dgm:t>
    </dgm:pt>
    <dgm:pt modelId="{20F4184A-816B-403B-A555-89ADE079B695}" type="pres">
      <dgm:prSet presAssocID="{9E960048-AEAB-4673-AD12-485715EE90DF}" presName="composite" presStyleCnt="0"/>
      <dgm:spPr/>
      <dgm:t>
        <a:bodyPr/>
        <a:lstStyle/>
        <a:p>
          <a:endParaRPr lang="zh-CN" altLang="en-US"/>
        </a:p>
      </dgm:t>
    </dgm:pt>
    <dgm:pt modelId="{8C82A273-1B68-4973-854D-1116C16D2610}" type="pres">
      <dgm:prSet presAssocID="{9E960048-AEAB-4673-AD12-485715EE90DF}" presName="background" presStyleLbl="node0" presStyleIdx="0" presStyleCnt="1"/>
      <dgm:spPr/>
      <dgm:t>
        <a:bodyPr/>
        <a:lstStyle/>
        <a:p>
          <a:endParaRPr lang="zh-CN" altLang="en-US"/>
        </a:p>
      </dgm:t>
    </dgm:pt>
    <dgm:pt modelId="{8101CFDC-9B82-4D58-B0BF-E166873EB278}" type="pres">
      <dgm:prSet presAssocID="{9E960048-AEAB-4673-AD12-485715EE90DF}" presName="text" presStyleLbl="fgAcc0" presStyleIdx="0" presStyleCnt="1" custScaleY="153717" custLinFactNeighborX="-9796" custLinFactNeighborY="-73278">
        <dgm:presLayoutVars>
          <dgm:chPref val="3"/>
        </dgm:presLayoutVars>
      </dgm:prSet>
      <dgm:spPr/>
      <dgm:t>
        <a:bodyPr/>
        <a:lstStyle/>
        <a:p>
          <a:endParaRPr lang="zh-CN" altLang="en-US"/>
        </a:p>
      </dgm:t>
    </dgm:pt>
    <dgm:pt modelId="{02BC6CC6-6BE9-40FF-9681-69D55CCB2EC5}" type="pres">
      <dgm:prSet presAssocID="{9E960048-AEAB-4673-AD12-485715EE90DF}" presName="hierChild2" presStyleCnt="0"/>
      <dgm:spPr/>
      <dgm:t>
        <a:bodyPr/>
        <a:lstStyle/>
        <a:p>
          <a:endParaRPr lang="zh-CN" altLang="en-US"/>
        </a:p>
      </dgm:t>
    </dgm:pt>
    <dgm:pt modelId="{816ECB2C-FE29-4008-81B3-9D6B4CA08F14}" type="pres">
      <dgm:prSet presAssocID="{701F0043-EFE7-41D0-BF85-2064ADB3B3D4}" presName="Name10" presStyleLbl="parChTrans1D2" presStyleIdx="0" presStyleCnt="1"/>
      <dgm:spPr/>
      <dgm:t>
        <a:bodyPr/>
        <a:lstStyle/>
        <a:p>
          <a:endParaRPr lang="zh-CN" altLang="en-US"/>
        </a:p>
      </dgm:t>
    </dgm:pt>
    <dgm:pt modelId="{B8A631A3-53BE-4F06-A1F0-69D08C40F41E}" type="pres">
      <dgm:prSet presAssocID="{1A064C58-AEF4-4DAB-BA51-905F6FF2CCFD}" presName="hierRoot2" presStyleCnt="0"/>
      <dgm:spPr/>
      <dgm:t>
        <a:bodyPr/>
        <a:lstStyle/>
        <a:p>
          <a:endParaRPr lang="zh-CN" altLang="en-US"/>
        </a:p>
      </dgm:t>
    </dgm:pt>
    <dgm:pt modelId="{2A1613E0-5295-4F8F-8217-C19E5D729CCE}" type="pres">
      <dgm:prSet presAssocID="{1A064C58-AEF4-4DAB-BA51-905F6FF2CCFD}" presName="composite2" presStyleCnt="0"/>
      <dgm:spPr/>
      <dgm:t>
        <a:bodyPr/>
        <a:lstStyle/>
        <a:p>
          <a:endParaRPr lang="zh-CN" altLang="en-US"/>
        </a:p>
      </dgm:t>
    </dgm:pt>
    <dgm:pt modelId="{B72541FB-B6D6-4DF1-85A6-C1368B9E66D1}" type="pres">
      <dgm:prSet presAssocID="{1A064C58-AEF4-4DAB-BA51-905F6FF2CCFD}" presName="background2" presStyleLbl="node2" presStyleIdx="0" presStyleCnt="1"/>
      <dgm:spPr/>
      <dgm:t>
        <a:bodyPr/>
        <a:lstStyle/>
        <a:p>
          <a:endParaRPr lang="zh-CN" altLang="en-US"/>
        </a:p>
      </dgm:t>
    </dgm:pt>
    <dgm:pt modelId="{5A378576-89BC-48E7-81A2-9ED5A48264EE}" type="pres">
      <dgm:prSet presAssocID="{1A064C58-AEF4-4DAB-BA51-905F6FF2CCFD}" presName="text2" presStyleLbl="fgAcc2" presStyleIdx="0" presStyleCnt="1" custLinFactNeighborX="-7347" custLinFactNeighborY="-57852">
        <dgm:presLayoutVars>
          <dgm:chPref val="3"/>
        </dgm:presLayoutVars>
      </dgm:prSet>
      <dgm:spPr/>
      <dgm:t>
        <a:bodyPr/>
        <a:lstStyle/>
        <a:p>
          <a:endParaRPr lang="zh-CN" altLang="en-US"/>
        </a:p>
      </dgm:t>
    </dgm:pt>
    <dgm:pt modelId="{AF1D0594-B3B2-47C3-ABD1-6F9B6BC686FA}" type="pres">
      <dgm:prSet presAssocID="{1A064C58-AEF4-4DAB-BA51-905F6FF2CCFD}" presName="hierChild3" presStyleCnt="0"/>
      <dgm:spPr/>
      <dgm:t>
        <a:bodyPr/>
        <a:lstStyle/>
        <a:p>
          <a:endParaRPr lang="zh-CN" altLang="en-US"/>
        </a:p>
      </dgm:t>
    </dgm:pt>
    <dgm:pt modelId="{5CAAFC68-D2DD-4261-8649-317CBDB04C91}" type="pres">
      <dgm:prSet presAssocID="{B806EFC7-2991-4EB7-AED6-DF28D866EA20}" presName="Name17" presStyleLbl="parChTrans1D3" presStyleIdx="0" presStyleCnt="1"/>
      <dgm:spPr/>
      <dgm:t>
        <a:bodyPr/>
        <a:lstStyle/>
        <a:p>
          <a:endParaRPr lang="zh-CN" altLang="en-US"/>
        </a:p>
      </dgm:t>
    </dgm:pt>
    <dgm:pt modelId="{C23ECABA-82CC-4F9F-ABBF-F45698229C4E}" type="pres">
      <dgm:prSet presAssocID="{D2A5F97F-6187-4F0B-B2DB-54EC2A390B07}" presName="hierRoot3" presStyleCnt="0"/>
      <dgm:spPr/>
      <dgm:t>
        <a:bodyPr/>
        <a:lstStyle/>
        <a:p>
          <a:endParaRPr lang="zh-CN" altLang="en-US"/>
        </a:p>
      </dgm:t>
    </dgm:pt>
    <dgm:pt modelId="{2B81A3D4-5C11-404B-9CDC-71629DE0A847}" type="pres">
      <dgm:prSet presAssocID="{D2A5F97F-6187-4F0B-B2DB-54EC2A390B07}" presName="composite3" presStyleCnt="0"/>
      <dgm:spPr/>
      <dgm:t>
        <a:bodyPr/>
        <a:lstStyle/>
        <a:p>
          <a:endParaRPr lang="zh-CN" altLang="en-US"/>
        </a:p>
      </dgm:t>
    </dgm:pt>
    <dgm:pt modelId="{CEFEABA9-53D2-47EC-A6AF-C457EA3E2905}" type="pres">
      <dgm:prSet presAssocID="{D2A5F97F-6187-4F0B-B2DB-54EC2A390B07}" presName="background3" presStyleLbl="node3" presStyleIdx="0" presStyleCnt="1"/>
      <dgm:spPr/>
      <dgm:t>
        <a:bodyPr/>
        <a:lstStyle/>
        <a:p>
          <a:endParaRPr lang="zh-CN" altLang="en-US"/>
        </a:p>
      </dgm:t>
    </dgm:pt>
    <dgm:pt modelId="{E6E550FB-A700-4FC3-A2C9-59F29AD1879C}" type="pres">
      <dgm:prSet presAssocID="{D2A5F97F-6187-4F0B-B2DB-54EC2A390B07}" presName="text3" presStyleLbl="fgAcc3" presStyleIdx="0" presStyleCnt="1" custLinFactNeighborX="-7347" custLinFactNeighborY="-42425">
        <dgm:presLayoutVars>
          <dgm:chPref val="3"/>
        </dgm:presLayoutVars>
      </dgm:prSet>
      <dgm:spPr/>
      <dgm:t>
        <a:bodyPr/>
        <a:lstStyle/>
        <a:p>
          <a:endParaRPr lang="zh-CN" altLang="en-US"/>
        </a:p>
      </dgm:t>
    </dgm:pt>
    <dgm:pt modelId="{C77658E6-A924-4A43-9F44-A6EA9942DAF6}" type="pres">
      <dgm:prSet presAssocID="{D2A5F97F-6187-4F0B-B2DB-54EC2A390B07}" presName="hierChild4" presStyleCnt="0"/>
      <dgm:spPr/>
      <dgm:t>
        <a:bodyPr/>
        <a:lstStyle/>
        <a:p>
          <a:endParaRPr lang="zh-CN" altLang="en-US"/>
        </a:p>
      </dgm:t>
    </dgm:pt>
    <dgm:pt modelId="{A81A0905-A073-44D2-9505-C50F58490F18}" type="pres">
      <dgm:prSet presAssocID="{AAD827B1-6F5B-4A08-8AF1-07F946172097}" presName="Name23" presStyleLbl="parChTrans1D4" presStyleIdx="0" presStyleCnt="51"/>
      <dgm:spPr/>
      <dgm:t>
        <a:bodyPr/>
        <a:lstStyle/>
        <a:p>
          <a:endParaRPr lang="zh-CN" altLang="en-US"/>
        </a:p>
      </dgm:t>
    </dgm:pt>
    <dgm:pt modelId="{10E8D685-FE99-41D5-89F0-72A7E429B2D4}" type="pres">
      <dgm:prSet presAssocID="{15C5F0F1-B497-499E-9903-07D29EBFB239}" presName="hierRoot4" presStyleCnt="0"/>
      <dgm:spPr/>
      <dgm:t>
        <a:bodyPr/>
        <a:lstStyle/>
        <a:p>
          <a:endParaRPr lang="zh-CN" altLang="en-US"/>
        </a:p>
      </dgm:t>
    </dgm:pt>
    <dgm:pt modelId="{B9EF6E68-D33A-4B9E-A5AE-21A9BEC1421E}" type="pres">
      <dgm:prSet presAssocID="{15C5F0F1-B497-499E-9903-07D29EBFB239}" presName="composite4" presStyleCnt="0"/>
      <dgm:spPr/>
      <dgm:t>
        <a:bodyPr/>
        <a:lstStyle/>
        <a:p>
          <a:endParaRPr lang="zh-CN" altLang="en-US"/>
        </a:p>
      </dgm:t>
    </dgm:pt>
    <dgm:pt modelId="{2E85217F-2D6C-40F4-A172-090451FFFF0E}" type="pres">
      <dgm:prSet presAssocID="{15C5F0F1-B497-499E-9903-07D29EBFB239}" presName="background4" presStyleLbl="node4" presStyleIdx="0" presStyleCnt="27"/>
      <dgm:spPr/>
      <dgm:t>
        <a:bodyPr/>
        <a:lstStyle/>
        <a:p>
          <a:endParaRPr lang="zh-CN" altLang="en-US"/>
        </a:p>
      </dgm:t>
    </dgm:pt>
    <dgm:pt modelId="{0992E4ED-777D-4BE9-85C4-609DCD3100B3}" type="pres">
      <dgm:prSet presAssocID="{15C5F0F1-B497-499E-9903-07D29EBFB239}" presName="text4" presStyleLbl="fgAcc4" presStyleIdx="0" presStyleCnt="51">
        <dgm:presLayoutVars>
          <dgm:chPref val="3"/>
        </dgm:presLayoutVars>
      </dgm:prSet>
      <dgm:spPr/>
      <dgm:t>
        <a:bodyPr/>
        <a:lstStyle/>
        <a:p>
          <a:endParaRPr lang="zh-CN" altLang="en-US"/>
        </a:p>
      </dgm:t>
    </dgm:pt>
    <dgm:pt modelId="{EB07C1D3-29F5-4899-804C-153C8E0DD2E4}" type="pres">
      <dgm:prSet presAssocID="{15C5F0F1-B497-499E-9903-07D29EBFB239}" presName="hierChild5" presStyleCnt="0"/>
      <dgm:spPr/>
      <dgm:t>
        <a:bodyPr/>
        <a:lstStyle/>
        <a:p>
          <a:endParaRPr lang="zh-CN" altLang="en-US"/>
        </a:p>
      </dgm:t>
    </dgm:pt>
    <dgm:pt modelId="{EAB6D0A4-C24D-41ED-9B99-47E0E6AA46DA}" type="pres">
      <dgm:prSet presAssocID="{0444D948-29C8-4323-A9C7-AAD56B4C49E3}" presName="Name23" presStyleLbl="parChTrans1D4" presStyleIdx="1" presStyleCnt="51"/>
      <dgm:spPr/>
      <dgm:t>
        <a:bodyPr/>
        <a:lstStyle/>
        <a:p>
          <a:endParaRPr lang="zh-CN" altLang="en-US"/>
        </a:p>
      </dgm:t>
    </dgm:pt>
    <dgm:pt modelId="{548F3F3E-C63E-408C-878A-5B84E26F4A41}" type="pres">
      <dgm:prSet presAssocID="{EE49F847-5A57-4140-874C-0034743023F3}" presName="hierRoot4" presStyleCnt="0"/>
      <dgm:spPr/>
      <dgm:t>
        <a:bodyPr/>
        <a:lstStyle/>
        <a:p>
          <a:endParaRPr lang="zh-CN" altLang="en-US"/>
        </a:p>
      </dgm:t>
    </dgm:pt>
    <dgm:pt modelId="{CD7C29C6-5928-47FD-97A3-5762EB5B8C64}" type="pres">
      <dgm:prSet presAssocID="{EE49F847-5A57-4140-874C-0034743023F3}" presName="composite4" presStyleCnt="0"/>
      <dgm:spPr/>
      <dgm:t>
        <a:bodyPr/>
        <a:lstStyle/>
        <a:p>
          <a:endParaRPr lang="zh-CN" altLang="en-US"/>
        </a:p>
      </dgm:t>
    </dgm:pt>
    <dgm:pt modelId="{CA0EA6C2-C4C4-4BFA-85C0-F85BCB635E6D}" type="pres">
      <dgm:prSet presAssocID="{EE49F847-5A57-4140-874C-0034743023F3}" presName="background4" presStyleLbl="asst4" presStyleIdx="0" presStyleCnt="2"/>
      <dgm:spPr/>
      <dgm:t>
        <a:bodyPr/>
        <a:lstStyle/>
        <a:p>
          <a:endParaRPr lang="zh-CN" altLang="en-US"/>
        </a:p>
      </dgm:t>
    </dgm:pt>
    <dgm:pt modelId="{6EEEF772-3F73-4868-A1AE-3B65613CDFFF}" type="pres">
      <dgm:prSet presAssocID="{EE49F847-5A57-4140-874C-0034743023F3}" presName="text4" presStyleLbl="fgAcc4" presStyleIdx="1" presStyleCnt="51">
        <dgm:presLayoutVars>
          <dgm:chPref val="3"/>
        </dgm:presLayoutVars>
      </dgm:prSet>
      <dgm:spPr/>
      <dgm:t>
        <a:bodyPr/>
        <a:lstStyle/>
        <a:p>
          <a:endParaRPr lang="zh-CN" altLang="en-US"/>
        </a:p>
      </dgm:t>
    </dgm:pt>
    <dgm:pt modelId="{2CD48067-D178-4540-B9A8-77223F20D4DB}" type="pres">
      <dgm:prSet presAssocID="{EE49F847-5A57-4140-874C-0034743023F3}" presName="hierChild5" presStyleCnt="0"/>
      <dgm:spPr/>
      <dgm:t>
        <a:bodyPr/>
        <a:lstStyle/>
        <a:p>
          <a:endParaRPr lang="zh-CN" altLang="en-US"/>
        </a:p>
      </dgm:t>
    </dgm:pt>
    <dgm:pt modelId="{6D12D602-8F6C-471E-BDF1-A30A2DE6C70E}" type="pres">
      <dgm:prSet presAssocID="{0EF08095-3485-434D-B2A1-04D4C920B948}" presName="Name23" presStyleLbl="parChTrans1D4" presStyleIdx="2" presStyleCnt="51"/>
      <dgm:spPr/>
      <dgm:t>
        <a:bodyPr/>
        <a:lstStyle/>
        <a:p>
          <a:endParaRPr lang="zh-CN" altLang="en-US"/>
        </a:p>
      </dgm:t>
    </dgm:pt>
    <dgm:pt modelId="{AA06B4C5-76BC-4274-AD72-88C8F30A01C1}" type="pres">
      <dgm:prSet presAssocID="{187590A6-3719-4BBB-8E93-DF6538A360E8}" presName="hierRoot4" presStyleCnt="0"/>
      <dgm:spPr/>
      <dgm:t>
        <a:bodyPr/>
        <a:lstStyle/>
        <a:p>
          <a:endParaRPr lang="zh-CN" altLang="en-US"/>
        </a:p>
      </dgm:t>
    </dgm:pt>
    <dgm:pt modelId="{1A451AFA-69D8-42F1-942D-D3B74E8B242E}" type="pres">
      <dgm:prSet presAssocID="{187590A6-3719-4BBB-8E93-DF6538A360E8}" presName="composite4" presStyleCnt="0"/>
      <dgm:spPr/>
      <dgm:t>
        <a:bodyPr/>
        <a:lstStyle/>
        <a:p>
          <a:endParaRPr lang="zh-CN" altLang="en-US"/>
        </a:p>
      </dgm:t>
    </dgm:pt>
    <dgm:pt modelId="{DD2DBE29-A9F5-433C-AFAA-87CEA43CCBB4}" type="pres">
      <dgm:prSet presAssocID="{187590A6-3719-4BBB-8E93-DF6538A360E8}" presName="background4" presStyleLbl="node4" presStyleIdx="1" presStyleCnt="27"/>
      <dgm:spPr/>
      <dgm:t>
        <a:bodyPr/>
        <a:lstStyle/>
        <a:p>
          <a:endParaRPr lang="zh-CN" altLang="en-US"/>
        </a:p>
      </dgm:t>
    </dgm:pt>
    <dgm:pt modelId="{E844F8A8-6F61-4A0B-92F0-92459A1091D3}" type="pres">
      <dgm:prSet presAssocID="{187590A6-3719-4BBB-8E93-DF6538A360E8}" presName="text4" presStyleLbl="fgAcc4" presStyleIdx="2" presStyleCnt="51">
        <dgm:presLayoutVars>
          <dgm:chPref val="3"/>
        </dgm:presLayoutVars>
      </dgm:prSet>
      <dgm:spPr/>
      <dgm:t>
        <a:bodyPr/>
        <a:lstStyle/>
        <a:p>
          <a:endParaRPr lang="zh-CN" altLang="en-US"/>
        </a:p>
      </dgm:t>
    </dgm:pt>
    <dgm:pt modelId="{88963AB6-2B88-4473-B287-66A5488AB7FB}" type="pres">
      <dgm:prSet presAssocID="{187590A6-3719-4BBB-8E93-DF6538A360E8}" presName="hierChild5" presStyleCnt="0"/>
      <dgm:spPr/>
      <dgm:t>
        <a:bodyPr/>
        <a:lstStyle/>
        <a:p>
          <a:endParaRPr lang="zh-CN" altLang="en-US"/>
        </a:p>
      </dgm:t>
    </dgm:pt>
    <dgm:pt modelId="{753F148A-6EA0-45B2-9280-1A132DE32D6A}" type="pres">
      <dgm:prSet presAssocID="{0AE41BB0-81BA-47F3-A8D7-0B0A93C61DB5}" presName="Name23" presStyleLbl="parChTrans1D4" presStyleIdx="3" presStyleCnt="51"/>
      <dgm:spPr/>
      <dgm:t>
        <a:bodyPr/>
        <a:lstStyle/>
        <a:p>
          <a:endParaRPr lang="zh-CN" altLang="en-US"/>
        </a:p>
      </dgm:t>
    </dgm:pt>
    <dgm:pt modelId="{BB16A315-D294-4E60-B91B-5954341C9FD2}" type="pres">
      <dgm:prSet presAssocID="{21FAD681-7163-4EB2-8C46-659922467358}" presName="hierRoot4" presStyleCnt="0"/>
      <dgm:spPr/>
      <dgm:t>
        <a:bodyPr/>
        <a:lstStyle/>
        <a:p>
          <a:endParaRPr lang="zh-CN" altLang="en-US"/>
        </a:p>
      </dgm:t>
    </dgm:pt>
    <dgm:pt modelId="{15B08592-3884-4B93-8C22-D1A15A82D363}" type="pres">
      <dgm:prSet presAssocID="{21FAD681-7163-4EB2-8C46-659922467358}" presName="composite4" presStyleCnt="0"/>
      <dgm:spPr/>
      <dgm:t>
        <a:bodyPr/>
        <a:lstStyle/>
        <a:p>
          <a:endParaRPr lang="zh-CN" altLang="en-US"/>
        </a:p>
      </dgm:t>
    </dgm:pt>
    <dgm:pt modelId="{942E96AE-A19A-43F9-B89F-CBF50E8896EA}" type="pres">
      <dgm:prSet presAssocID="{21FAD681-7163-4EB2-8C46-659922467358}" presName="background4" presStyleLbl="node4" presStyleIdx="2" presStyleCnt="27"/>
      <dgm:spPr/>
      <dgm:t>
        <a:bodyPr/>
        <a:lstStyle/>
        <a:p>
          <a:endParaRPr lang="zh-CN" altLang="en-US"/>
        </a:p>
      </dgm:t>
    </dgm:pt>
    <dgm:pt modelId="{0522E4AA-4D30-4C7D-8ED5-4494BDBBC5D9}" type="pres">
      <dgm:prSet presAssocID="{21FAD681-7163-4EB2-8C46-659922467358}" presName="text4" presStyleLbl="fgAcc4" presStyleIdx="3" presStyleCnt="51">
        <dgm:presLayoutVars>
          <dgm:chPref val="3"/>
        </dgm:presLayoutVars>
      </dgm:prSet>
      <dgm:spPr/>
      <dgm:t>
        <a:bodyPr/>
        <a:lstStyle/>
        <a:p>
          <a:endParaRPr lang="zh-CN" altLang="en-US"/>
        </a:p>
      </dgm:t>
    </dgm:pt>
    <dgm:pt modelId="{A72EC648-1ADB-4CFC-95B0-BC3C10BE62EC}" type="pres">
      <dgm:prSet presAssocID="{21FAD681-7163-4EB2-8C46-659922467358}" presName="hierChild5" presStyleCnt="0"/>
      <dgm:spPr/>
      <dgm:t>
        <a:bodyPr/>
        <a:lstStyle/>
        <a:p>
          <a:endParaRPr lang="zh-CN" altLang="en-US"/>
        </a:p>
      </dgm:t>
    </dgm:pt>
    <dgm:pt modelId="{2909A3EC-DE2E-4AF0-ACB4-B06418CA56D8}" type="pres">
      <dgm:prSet presAssocID="{F9224948-2CDB-4F15-A3A5-50395B62ABE8}" presName="Name23" presStyleLbl="parChTrans1D4" presStyleIdx="4" presStyleCnt="51"/>
      <dgm:spPr/>
      <dgm:t>
        <a:bodyPr/>
        <a:lstStyle/>
        <a:p>
          <a:endParaRPr lang="zh-CN" altLang="en-US"/>
        </a:p>
      </dgm:t>
    </dgm:pt>
    <dgm:pt modelId="{1A521C47-A67E-4977-AE5E-D86B54DD951D}" type="pres">
      <dgm:prSet presAssocID="{5164FB65-9628-4D88-B828-C3D10EFE4999}" presName="hierRoot4" presStyleCnt="0"/>
      <dgm:spPr/>
      <dgm:t>
        <a:bodyPr/>
        <a:lstStyle/>
        <a:p>
          <a:endParaRPr lang="zh-CN" altLang="en-US"/>
        </a:p>
      </dgm:t>
    </dgm:pt>
    <dgm:pt modelId="{181CC439-47FC-4BBD-A1D8-14B356518941}" type="pres">
      <dgm:prSet presAssocID="{5164FB65-9628-4D88-B828-C3D10EFE4999}" presName="composite4" presStyleCnt="0"/>
      <dgm:spPr/>
      <dgm:t>
        <a:bodyPr/>
        <a:lstStyle/>
        <a:p>
          <a:endParaRPr lang="zh-CN" altLang="en-US"/>
        </a:p>
      </dgm:t>
    </dgm:pt>
    <dgm:pt modelId="{1D674AF9-BFD0-4EE5-B263-55521EE6B54C}" type="pres">
      <dgm:prSet presAssocID="{5164FB65-9628-4D88-B828-C3D10EFE4999}" presName="background4" presStyleLbl="node4" presStyleIdx="3" presStyleCnt="27"/>
      <dgm:spPr/>
      <dgm:t>
        <a:bodyPr/>
        <a:lstStyle/>
        <a:p>
          <a:endParaRPr lang="zh-CN" altLang="en-US"/>
        </a:p>
      </dgm:t>
    </dgm:pt>
    <dgm:pt modelId="{54B79300-D67A-41EF-A72F-C1BB5F78D5FE}" type="pres">
      <dgm:prSet presAssocID="{5164FB65-9628-4D88-B828-C3D10EFE4999}" presName="text4" presStyleLbl="fgAcc4" presStyleIdx="4" presStyleCnt="51">
        <dgm:presLayoutVars>
          <dgm:chPref val="3"/>
        </dgm:presLayoutVars>
      </dgm:prSet>
      <dgm:spPr/>
      <dgm:t>
        <a:bodyPr/>
        <a:lstStyle/>
        <a:p>
          <a:endParaRPr lang="zh-CN" altLang="en-US"/>
        </a:p>
      </dgm:t>
    </dgm:pt>
    <dgm:pt modelId="{CA9A14FA-C73B-4CD9-AC97-84DBBA1DF09B}" type="pres">
      <dgm:prSet presAssocID="{5164FB65-9628-4D88-B828-C3D10EFE4999}" presName="hierChild5" presStyleCnt="0"/>
      <dgm:spPr/>
      <dgm:t>
        <a:bodyPr/>
        <a:lstStyle/>
        <a:p>
          <a:endParaRPr lang="zh-CN" altLang="en-US"/>
        </a:p>
      </dgm:t>
    </dgm:pt>
    <dgm:pt modelId="{0B008B86-9D42-4D5C-9EB9-5D60BEAE5F16}" type="pres">
      <dgm:prSet presAssocID="{0F601E13-A0B7-4D2D-9A51-680585FDD872}" presName="Name23" presStyleLbl="parChTrans1D4" presStyleIdx="5" presStyleCnt="51"/>
      <dgm:spPr/>
      <dgm:t>
        <a:bodyPr/>
        <a:lstStyle/>
        <a:p>
          <a:endParaRPr lang="zh-CN" altLang="en-US"/>
        </a:p>
      </dgm:t>
    </dgm:pt>
    <dgm:pt modelId="{5A124288-4848-4987-B0A1-DC8A878A5BEB}" type="pres">
      <dgm:prSet presAssocID="{6FE15979-64A3-4355-8FFC-0F839517853B}" presName="hierRoot4" presStyleCnt="0"/>
      <dgm:spPr/>
      <dgm:t>
        <a:bodyPr/>
        <a:lstStyle/>
        <a:p>
          <a:endParaRPr lang="zh-CN" altLang="en-US"/>
        </a:p>
      </dgm:t>
    </dgm:pt>
    <dgm:pt modelId="{461AB112-32CB-4DB6-8169-008F074C35D7}" type="pres">
      <dgm:prSet presAssocID="{6FE15979-64A3-4355-8FFC-0F839517853B}" presName="composite4" presStyleCnt="0"/>
      <dgm:spPr/>
      <dgm:t>
        <a:bodyPr/>
        <a:lstStyle/>
        <a:p>
          <a:endParaRPr lang="zh-CN" altLang="en-US"/>
        </a:p>
      </dgm:t>
    </dgm:pt>
    <dgm:pt modelId="{E06E3B76-4A33-41F1-991A-BF71C3DDF421}" type="pres">
      <dgm:prSet presAssocID="{6FE15979-64A3-4355-8FFC-0F839517853B}" presName="background4" presStyleLbl="node4" presStyleIdx="4" presStyleCnt="27"/>
      <dgm:spPr/>
      <dgm:t>
        <a:bodyPr/>
        <a:lstStyle/>
        <a:p>
          <a:endParaRPr lang="zh-CN" altLang="en-US"/>
        </a:p>
      </dgm:t>
    </dgm:pt>
    <dgm:pt modelId="{BF8AC367-E112-48B8-9872-A190CCE0BE79}" type="pres">
      <dgm:prSet presAssocID="{6FE15979-64A3-4355-8FFC-0F839517853B}" presName="text4" presStyleLbl="fgAcc4" presStyleIdx="5" presStyleCnt="51">
        <dgm:presLayoutVars>
          <dgm:chPref val="3"/>
        </dgm:presLayoutVars>
      </dgm:prSet>
      <dgm:spPr/>
      <dgm:t>
        <a:bodyPr/>
        <a:lstStyle/>
        <a:p>
          <a:endParaRPr lang="zh-CN" altLang="en-US"/>
        </a:p>
      </dgm:t>
    </dgm:pt>
    <dgm:pt modelId="{82CB8993-505A-44D3-8AC1-598B162A538A}" type="pres">
      <dgm:prSet presAssocID="{6FE15979-64A3-4355-8FFC-0F839517853B}" presName="hierChild5" presStyleCnt="0"/>
      <dgm:spPr/>
      <dgm:t>
        <a:bodyPr/>
        <a:lstStyle/>
        <a:p>
          <a:endParaRPr lang="zh-CN" altLang="en-US"/>
        </a:p>
      </dgm:t>
    </dgm:pt>
    <dgm:pt modelId="{FE6CFA59-415E-4BDD-A1CC-72689251D3E8}" type="pres">
      <dgm:prSet presAssocID="{26C60776-F6A0-4577-A061-88E577E58CB3}" presName="Name23" presStyleLbl="parChTrans1D4" presStyleIdx="6" presStyleCnt="51"/>
      <dgm:spPr/>
      <dgm:t>
        <a:bodyPr/>
        <a:lstStyle/>
        <a:p>
          <a:endParaRPr lang="zh-CN" altLang="en-US"/>
        </a:p>
      </dgm:t>
    </dgm:pt>
    <dgm:pt modelId="{9E5CFE43-F7E2-4CFD-AF4F-067C54827A73}" type="pres">
      <dgm:prSet presAssocID="{8A55DFED-56A8-48F4-9C52-D813A2601527}" presName="hierRoot4" presStyleCnt="0"/>
      <dgm:spPr/>
      <dgm:t>
        <a:bodyPr/>
        <a:lstStyle/>
        <a:p>
          <a:endParaRPr lang="zh-CN" altLang="en-US"/>
        </a:p>
      </dgm:t>
    </dgm:pt>
    <dgm:pt modelId="{ED34B9F4-095D-4AF3-9710-19E550147D2D}" type="pres">
      <dgm:prSet presAssocID="{8A55DFED-56A8-48F4-9C52-D813A2601527}" presName="composite4" presStyleCnt="0"/>
      <dgm:spPr/>
      <dgm:t>
        <a:bodyPr/>
        <a:lstStyle/>
        <a:p>
          <a:endParaRPr lang="zh-CN" altLang="en-US"/>
        </a:p>
      </dgm:t>
    </dgm:pt>
    <dgm:pt modelId="{BD3AC00C-F7AC-4183-A491-4028091563B6}" type="pres">
      <dgm:prSet presAssocID="{8A55DFED-56A8-48F4-9C52-D813A2601527}" presName="background4" presStyleLbl="asst4" presStyleIdx="1" presStyleCnt="2"/>
      <dgm:spPr/>
      <dgm:t>
        <a:bodyPr/>
        <a:lstStyle/>
        <a:p>
          <a:endParaRPr lang="zh-CN" altLang="en-US"/>
        </a:p>
      </dgm:t>
    </dgm:pt>
    <dgm:pt modelId="{435B6A3E-A391-4EC9-8E85-5AD4B91E2F05}" type="pres">
      <dgm:prSet presAssocID="{8A55DFED-56A8-48F4-9C52-D813A2601527}" presName="text4" presStyleLbl="fgAcc4" presStyleIdx="6" presStyleCnt="51">
        <dgm:presLayoutVars>
          <dgm:chPref val="3"/>
        </dgm:presLayoutVars>
      </dgm:prSet>
      <dgm:spPr/>
      <dgm:t>
        <a:bodyPr/>
        <a:lstStyle/>
        <a:p>
          <a:endParaRPr lang="zh-CN" altLang="en-US"/>
        </a:p>
      </dgm:t>
    </dgm:pt>
    <dgm:pt modelId="{D25FAD1C-CA11-4A22-A30A-5516AD008A5D}" type="pres">
      <dgm:prSet presAssocID="{8A55DFED-56A8-48F4-9C52-D813A2601527}" presName="hierChild5" presStyleCnt="0"/>
      <dgm:spPr/>
      <dgm:t>
        <a:bodyPr/>
        <a:lstStyle/>
        <a:p>
          <a:endParaRPr lang="zh-CN" altLang="en-US"/>
        </a:p>
      </dgm:t>
    </dgm:pt>
    <dgm:pt modelId="{A3A1D6D4-6AFF-4D3B-8941-E018F0BD20D6}" type="pres">
      <dgm:prSet presAssocID="{D94B8332-64DC-48D1-AA8E-F33586BFEC7F}" presName="Name23" presStyleLbl="parChTrans1D4" presStyleIdx="7" presStyleCnt="51"/>
      <dgm:spPr/>
      <dgm:t>
        <a:bodyPr/>
        <a:lstStyle/>
        <a:p>
          <a:endParaRPr lang="zh-CN" altLang="en-US"/>
        </a:p>
      </dgm:t>
    </dgm:pt>
    <dgm:pt modelId="{893EA64B-BB40-4A3A-A0B3-7F05BBD3BBB0}" type="pres">
      <dgm:prSet presAssocID="{BDF722E5-AC08-478B-8E31-3FA9988470D5}" presName="hierRoot4" presStyleCnt="0"/>
      <dgm:spPr/>
      <dgm:t>
        <a:bodyPr/>
        <a:lstStyle/>
        <a:p>
          <a:endParaRPr lang="zh-CN" altLang="en-US"/>
        </a:p>
      </dgm:t>
    </dgm:pt>
    <dgm:pt modelId="{B97108E5-69EC-404F-82C0-EDAD88154BC6}" type="pres">
      <dgm:prSet presAssocID="{BDF722E5-AC08-478B-8E31-3FA9988470D5}" presName="composite4" presStyleCnt="0"/>
      <dgm:spPr/>
      <dgm:t>
        <a:bodyPr/>
        <a:lstStyle/>
        <a:p>
          <a:endParaRPr lang="zh-CN" altLang="en-US"/>
        </a:p>
      </dgm:t>
    </dgm:pt>
    <dgm:pt modelId="{02130E96-3F34-4537-91DE-D6F9A73070C2}" type="pres">
      <dgm:prSet presAssocID="{BDF722E5-AC08-478B-8E31-3FA9988470D5}" presName="background4" presStyleLbl="asst3" presStyleIdx="0" presStyleCnt="22"/>
      <dgm:spPr/>
      <dgm:t>
        <a:bodyPr/>
        <a:lstStyle/>
        <a:p>
          <a:endParaRPr lang="zh-CN" altLang="en-US"/>
        </a:p>
      </dgm:t>
    </dgm:pt>
    <dgm:pt modelId="{BFD2312F-D27C-4C66-962A-4CFD60E780EA}" type="pres">
      <dgm:prSet presAssocID="{BDF722E5-AC08-478B-8E31-3FA9988470D5}" presName="text4" presStyleLbl="fgAcc4" presStyleIdx="7" presStyleCnt="51">
        <dgm:presLayoutVars>
          <dgm:chPref val="3"/>
        </dgm:presLayoutVars>
      </dgm:prSet>
      <dgm:spPr/>
      <dgm:t>
        <a:bodyPr/>
        <a:lstStyle/>
        <a:p>
          <a:endParaRPr lang="zh-CN" altLang="en-US"/>
        </a:p>
      </dgm:t>
    </dgm:pt>
    <dgm:pt modelId="{8918BF0E-E0B2-4725-9DD4-7FF157E06F1D}" type="pres">
      <dgm:prSet presAssocID="{BDF722E5-AC08-478B-8E31-3FA9988470D5}" presName="hierChild5" presStyleCnt="0"/>
      <dgm:spPr/>
      <dgm:t>
        <a:bodyPr/>
        <a:lstStyle/>
        <a:p>
          <a:endParaRPr lang="zh-CN" altLang="en-US"/>
        </a:p>
      </dgm:t>
    </dgm:pt>
    <dgm:pt modelId="{EEB2DEDC-9EB8-455C-92B3-55183A6FFA64}" type="pres">
      <dgm:prSet presAssocID="{5F932F53-1095-4365-93C5-EC3111A14550}" presName="Name23" presStyleLbl="parChTrans1D4" presStyleIdx="8" presStyleCnt="51"/>
      <dgm:spPr/>
      <dgm:t>
        <a:bodyPr/>
        <a:lstStyle/>
        <a:p>
          <a:endParaRPr lang="zh-CN" altLang="en-US"/>
        </a:p>
      </dgm:t>
    </dgm:pt>
    <dgm:pt modelId="{00154B65-8234-4A3F-95E7-5768170FF52F}" type="pres">
      <dgm:prSet presAssocID="{E086575C-7637-48A6-97B5-7F6FDB25482E}" presName="hierRoot4" presStyleCnt="0"/>
      <dgm:spPr/>
      <dgm:t>
        <a:bodyPr/>
        <a:lstStyle/>
        <a:p>
          <a:endParaRPr lang="zh-CN" altLang="en-US"/>
        </a:p>
      </dgm:t>
    </dgm:pt>
    <dgm:pt modelId="{6CFF8DC6-EE75-4561-B467-E9741C31944B}" type="pres">
      <dgm:prSet presAssocID="{E086575C-7637-48A6-97B5-7F6FDB25482E}" presName="composite4" presStyleCnt="0"/>
      <dgm:spPr/>
      <dgm:t>
        <a:bodyPr/>
        <a:lstStyle/>
        <a:p>
          <a:endParaRPr lang="zh-CN" altLang="en-US"/>
        </a:p>
      </dgm:t>
    </dgm:pt>
    <dgm:pt modelId="{93785433-0A72-4E78-A09C-8446FD1F3085}" type="pres">
      <dgm:prSet presAssocID="{E086575C-7637-48A6-97B5-7F6FDB25482E}" presName="background4" presStyleLbl="asst3" presStyleIdx="1" presStyleCnt="22"/>
      <dgm:spPr/>
      <dgm:t>
        <a:bodyPr/>
        <a:lstStyle/>
        <a:p>
          <a:endParaRPr lang="zh-CN" altLang="en-US"/>
        </a:p>
      </dgm:t>
    </dgm:pt>
    <dgm:pt modelId="{962AD4F0-B98B-40C4-B615-85838F0DE9C3}" type="pres">
      <dgm:prSet presAssocID="{E086575C-7637-48A6-97B5-7F6FDB25482E}" presName="text4" presStyleLbl="fgAcc4" presStyleIdx="8" presStyleCnt="51">
        <dgm:presLayoutVars>
          <dgm:chPref val="3"/>
        </dgm:presLayoutVars>
      </dgm:prSet>
      <dgm:spPr/>
      <dgm:t>
        <a:bodyPr/>
        <a:lstStyle/>
        <a:p>
          <a:endParaRPr lang="zh-CN" altLang="en-US"/>
        </a:p>
      </dgm:t>
    </dgm:pt>
    <dgm:pt modelId="{9EDCA1D1-BC3B-4787-8D97-6E545DAAA403}" type="pres">
      <dgm:prSet presAssocID="{E086575C-7637-48A6-97B5-7F6FDB25482E}" presName="hierChild5" presStyleCnt="0"/>
      <dgm:spPr/>
      <dgm:t>
        <a:bodyPr/>
        <a:lstStyle/>
        <a:p>
          <a:endParaRPr lang="zh-CN" altLang="en-US"/>
        </a:p>
      </dgm:t>
    </dgm:pt>
    <dgm:pt modelId="{2CB5D4B4-DBA9-443F-8074-33CE3649EC6F}" type="pres">
      <dgm:prSet presAssocID="{394E3B3A-5DBC-45B1-BBBB-01C01E5D5CD3}" presName="Name23" presStyleLbl="parChTrans1D4" presStyleIdx="9" presStyleCnt="51"/>
      <dgm:spPr/>
      <dgm:t>
        <a:bodyPr/>
        <a:lstStyle/>
        <a:p>
          <a:endParaRPr lang="zh-CN" altLang="en-US"/>
        </a:p>
      </dgm:t>
    </dgm:pt>
    <dgm:pt modelId="{5D802708-CB51-4E7B-9FF9-582301E893D5}" type="pres">
      <dgm:prSet presAssocID="{37ACB156-4627-42C7-89FB-F9D4D92B43AE}" presName="hierRoot4" presStyleCnt="0"/>
      <dgm:spPr/>
      <dgm:t>
        <a:bodyPr/>
        <a:lstStyle/>
        <a:p>
          <a:endParaRPr lang="zh-CN" altLang="en-US"/>
        </a:p>
      </dgm:t>
    </dgm:pt>
    <dgm:pt modelId="{AB8C7B62-D521-4677-80A0-59AB304CA407}" type="pres">
      <dgm:prSet presAssocID="{37ACB156-4627-42C7-89FB-F9D4D92B43AE}" presName="composite4" presStyleCnt="0"/>
      <dgm:spPr/>
      <dgm:t>
        <a:bodyPr/>
        <a:lstStyle/>
        <a:p>
          <a:endParaRPr lang="zh-CN" altLang="en-US"/>
        </a:p>
      </dgm:t>
    </dgm:pt>
    <dgm:pt modelId="{FB01546C-7A16-4053-943E-F2106141D86C}" type="pres">
      <dgm:prSet presAssocID="{37ACB156-4627-42C7-89FB-F9D4D92B43AE}" presName="background4" presStyleLbl="asst3" presStyleIdx="2" presStyleCnt="22"/>
      <dgm:spPr/>
      <dgm:t>
        <a:bodyPr/>
        <a:lstStyle/>
        <a:p>
          <a:endParaRPr lang="zh-CN" altLang="en-US"/>
        </a:p>
      </dgm:t>
    </dgm:pt>
    <dgm:pt modelId="{63B61931-0BB9-427F-BB30-781F86380787}" type="pres">
      <dgm:prSet presAssocID="{37ACB156-4627-42C7-89FB-F9D4D92B43AE}" presName="text4" presStyleLbl="fgAcc4" presStyleIdx="9" presStyleCnt="51">
        <dgm:presLayoutVars>
          <dgm:chPref val="3"/>
        </dgm:presLayoutVars>
      </dgm:prSet>
      <dgm:spPr/>
      <dgm:t>
        <a:bodyPr/>
        <a:lstStyle/>
        <a:p>
          <a:endParaRPr lang="zh-CN" altLang="en-US"/>
        </a:p>
      </dgm:t>
    </dgm:pt>
    <dgm:pt modelId="{36593881-D9BE-4F53-B282-311D1407C9E5}" type="pres">
      <dgm:prSet presAssocID="{37ACB156-4627-42C7-89FB-F9D4D92B43AE}" presName="hierChild5" presStyleCnt="0"/>
      <dgm:spPr/>
      <dgm:t>
        <a:bodyPr/>
        <a:lstStyle/>
        <a:p>
          <a:endParaRPr lang="zh-CN" altLang="en-US"/>
        </a:p>
      </dgm:t>
    </dgm:pt>
    <dgm:pt modelId="{31FF0DE2-663A-42B7-B509-6D15038CF2BC}" type="pres">
      <dgm:prSet presAssocID="{29B24BDE-1586-4482-95BC-108CBDC1754A}" presName="Name23" presStyleLbl="parChTrans1D4" presStyleIdx="10" presStyleCnt="51"/>
      <dgm:spPr/>
      <dgm:t>
        <a:bodyPr/>
        <a:lstStyle/>
        <a:p>
          <a:endParaRPr lang="zh-CN" altLang="en-US"/>
        </a:p>
      </dgm:t>
    </dgm:pt>
    <dgm:pt modelId="{0D6F4399-AD37-4D79-BD20-F97C827B62D9}" type="pres">
      <dgm:prSet presAssocID="{190437D4-50F1-4D7F-BB0E-634AAA9AB420}" presName="hierRoot4" presStyleCnt="0"/>
      <dgm:spPr/>
      <dgm:t>
        <a:bodyPr/>
        <a:lstStyle/>
        <a:p>
          <a:endParaRPr lang="zh-CN" altLang="en-US"/>
        </a:p>
      </dgm:t>
    </dgm:pt>
    <dgm:pt modelId="{1CB8C642-0BF4-4507-8B45-489B40898CC3}" type="pres">
      <dgm:prSet presAssocID="{190437D4-50F1-4D7F-BB0E-634AAA9AB420}" presName="composite4" presStyleCnt="0"/>
      <dgm:spPr/>
      <dgm:t>
        <a:bodyPr/>
        <a:lstStyle/>
        <a:p>
          <a:endParaRPr lang="zh-CN" altLang="en-US"/>
        </a:p>
      </dgm:t>
    </dgm:pt>
    <dgm:pt modelId="{BEDA601F-7BAE-4A07-A8B1-355FB315E422}" type="pres">
      <dgm:prSet presAssocID="{190437D4-50F1-4D7F-BB0E-634AAA9AB420}" presName="background4" presStyleLbl="asst3" presStyleIdx="3" presStyleCnt="22"/>
      <dgm:spPr/>
      <dgm:t>
        <a:bodyPr/>
        <a:lstStyle/>
        <a:p>
          <a:endParaRPr lang="zh-CN" altLang="en-US"/>
        </a:p>
      </dgm:t>
    </dgm:pt>
    <dgm:pt modelId="{6DE47DBB-58A7-43C9-84D5-C781808080CB}" type="pres">
      <dgm:prSet presAssocID="{190437D4-50F1-4D7F-BB0E-634AAA9AB420}" presName="text4" presStyleLbl="fgAcc4" presStyleIdx="10" presStyleCnt="51">
        <dgm:presLayoutVars>
          <dgm:chPref val="3"/>
        </dgm:presLayoutVars>
      </dgm:prSet>
      <dgm:spPr/>
      <dgm:t>
        <a:bodyPr/>
        <a:lstStyle/>
        <a:p>
          <a:endParaRPr lang="zh-CN" altLang="en-US"/>
        </a:p>
      </dgm:t>
    </dgm:pt>
    <dgm:pt modelId="{22B5C372-E6D6-4400-8D43-6F20CF351E65}" type="pres">
      <dgm:prSet presAssocID="{190437D4-50F1-4D7F-BB0E-634AAA9AB420}" presName="hierChild5" presStyleCnt="0"/>
      <dgm:spPr/>
      <dgm:t>
        <a:bodyPr/>
        <a:lstStyle/>
        <a:p>
          <a:endParaRPr lang="zh-CN" altLang="en-US"/>
        </a:p>
      </dgm:t>
    </dgm:pt>
    <dgm:pt modelId="{72120C2F-7263-49BF-AB1F-10D22A3E60CD}" type="pres">
      <dgm:prSet presAssocID="{7C6CF5E0-DE87-4CA3-BE3F-76A35720A943}" presName="Name23" presStyleLbl="parChTrans1D4" presStyleIdx="11" presStyleCnt="51"/>
      <dgm:spPr/>
      <dgm:t>
        <a:bodyPr/>
        <a:lstStyle/>
        <a:p>
          <a:endParaRPr lang="zh-CN" altLang="en-US"/>
        </a:p>
      </dgm:t>
    </dgm:pt>
    <dgm:pt modelId="{6C9A4D5D-B741-4DDB-A7E5-4F775C69FED5}" type="pres">
      <dgm:prSet presAssocID="{D29B1DC3-D964-467E-A814-48020F2A5695}" presName="hierRoot4" presStyleCnt="0"/>
      <dgm:spPr/>
      <dgm:t>
        <a:bodyPr/>
        <a:lstStyle/>
        <a:p>
          <a:endParaRPr lang="zh-CN" altLang="en-US"/>
        </a:p>
      </dgm:t>
    </dgm:pt>
    <dgm:pt modelId="{7535CEE0-FB2F-408C-9891-45F462C76474}" type="pres">
      <dgm:prSet presAssocID="{D29B1DC3-D964-467E-A814-48020F2A5695}" presName="composite4" presStyleCnt="0"/>
      <dgm:spPr/>
      <dgm:t>
        <a:bodyPr/>
        <a:lstStyle/>
        <a:p>
          <a:endParaRPr lang="zh-CN" altLang="en-US"/>
        </a:p>
      </dgm:t>
    </dgm:pt>
    <dgm:pt modelId="{608966F2-C9E0-4DD4-9CA9-AA8555D172BB}" type="pres">
      <dgm:prSet presAssocID="{D29B1DC3-D964-467E-A814-48020F2A5695}" presName="background4" presStyleLbl="asst3" presStyleIdx="4" presStyleCnt="22"/>
      <dgm:spPr/>
      <dgm:t>
        <a:bodyPr/>
        <a:lstStyle/>
        <a:p>
          <a:endParaRPr lang="zh-CN" altLang="en-US"/>
        </a:p>
      </dgm:t>
    </dgm:pt>
    <dgm:pt modelId="{4BD4B8F8-D62C-4128-84D1-EE8B589B0902}" type="pres">
      <dgm:prSet presAssocID="{D29B1DC3-D964-467E-A814-48020F2A5695}" presName="text4" presStyleLbl="fgAcc4" presStyleIdx="11" presStyleCnt="51">
        <dgm:presLayoutVars>
          <dgm:chPref val="3"/>
        </dgm:presLayoutVars>
      </dgm:prSet>
      <dgm:spPr/>
      <dgm:t>
        <a:bodyPr/>
        <a:lstStyle/>
        <a:p>
          <a:endParaRPr lang="zh-CN" altLang="en-US"/>
        </a:p>
      </dgm:t>
    </dgm:pt>
    <dgm:pt modelId="{7196E58C-4F47-4001-AE25-9933894C5AD3}" type="pres">
      <dgm:prSet presAssocID="{D29B1DC3-D964-467E-A814-48020F2A5695}" presName="hierChild5" presStyleCnt="0"/>
      <dgm:spPr/>
      <dgm:t>
        <a:bodyPr/>
        <a:lstStyle/>
        <a:p>
          <a:endParaRPr lang="zh-CN" altLang="en-US"/>
        </a:p>
      </dgm:t>
    </dgm:pt>
    <dgm:pt modelId="{859935A6-C9CE-4369-8FA0-F5C8307FF7A4}" type="pres">
      <dgm:prSet presAssocID="{B54262CB-34EA-49FC-8738-4B904C467D37}" presName="Name23" presStyleLbl="parChTrans1D4" presStyleIdx="12" presStyleCnt="51"/>
      <dgm:spPr/>
      <dgm:t>
        <a:bodyPr/>
        <a:lstStyle/>
        <a:p>
          <a:endParaRPr lang="zh-CN" altLang="en-US"/>
        </a:p>
      </dgm:t>
    </dgm:pt>
    <dgm:pt modelId="{2BD18B3D-C836-4715-BE45-67DD69E76BE0}" type="pres">
      <dgm:prSet presAssocID="{E5F9DF5C-FC14-4673-B2A0-7E695B84AF10}" presName="hierRoot4" presStyleCnt="0"/>
      <dgm:spPr/>
      <dgm:t>
        <a:bodyPr/>
        <a:lstStyle/>
        <a:p>
          <a:endParaRPr lang="zh-CN" altLang="en-US"/>
        </a:p>
      </dgm:t>
    </dgm:pt>
    <dgm:pt modelId="{29DE7CDE-831E-4752-9CCC-8BD75BCFC1A6}" type="pres">
      <dgm:prSet presAssocID="{E5F9DF5C-FC14-4673-B2A0-7E695B84AF10}" presName="composite4" presStyleCnt="0"/>
      <dgm:spPr/>
      <dgm:t>
        <a:bodyPr/>
        <a:lstStyle/>
        <a:p>
          <a:endParaRPr lang="zh-CN" altLang="en-US"/>
        </a:p>
      </dgm:t>
    </dgm:pt>
    <dgm:pt modelId="{C7C78D7B-A8D2-455D-8AE3-79F9F420F3D7}" type="pres">
      <dgm:prSet presAssocID="{E5F9DF5C-FC14-4673-B2A0-7E695B84AF10}" presName="background4" presStyleLbl="asst3" presStyleIdx="5" presStyleCnt="22"/>
      <dgm:spPr/>
      <dgm:t>
        <a:bodyPr/>
        <a:lstStyle/>
        <a:p>
          <a:endParaRPr lang="zh-CN" altLang="en-US"/>
        </a:p>
      </dgm:t>
    </dgm:pt>
    <dgm:pt modelId="{F52E71E6-C223-4B47-AB85-CE23E8620B57}" type="pres">
      <dgm:prSet presAssocID="{E5F9DF5C-FC14-4673-B2A0-7E695B84AF10}" presName="text4" presStyleLbl="fgAcc4" presStyleIdx="12" presStyleCnt="51">
        <dgm:presLayoutVars>
          <dgm:chPref val="3"/>
        </dgm:presLayoutVars>
      </dgm:prSet>
      <dgm:spPr/>
      <dgm:t>
        <a:bodyPr/>
        <a:lstStyle/>
        <a:p>
          <a:endParaRPr lang="zh-CN" altLang="en-US"/>
        </a:p>
      </dgm:t>
    </dgm:pt>
    <dgm:pt modelId="{6DA76BAA-7C48-4BDB-AF2F-C9CB644AF6FE}" type="pres">
      <dgm:prSet presAssocID="{E5F9DF5C-FC14-4673-B2A0-7E695B84AF10}" presName="hierChild5" presStyleCnt="0"/>
      <dgm:spPr/>
      <dgm:t>
        <a:bodyPr/>
        <a:lstStyle/>
        <a:p>
          <a:endParaRPr lang="zh-CN" altLang="en-US"/>
        </a:p>
      </dgm:t>
    </dgm:pt>
    <dgm:pt modelId="{C22448BE-C5FD-4DB5-9B48-804AF3DCF131}" type="pres">
      <dgm:prSet presAssocID="{C1FB7463-AAA6-480D-A6E2-BAA12F15D7F1}" presName="Name23" presStyleLbl="parChTrans1D4" presStyleIdx="13" presStyleCnt="51"/>
      <dgm:spPr/>
      <dgm:t>
        <a:bodyPr/>
        <a:lstStyle/>
        <a:p>
          <a:endParaRPr lang="zh-CN" altLang="en-US"/>
        </a:p>
      </dgm:t>
    </dgm:pt>
    <dgm:pt modelId="{1C3633A9-5175-4885-A680-92F4AF6A33AC}" type="pres">
      <dgm:prSet presAssocID="{06B7C6A7-E433-44C7-92D7-6F5FA77B221D}" presName="hierRoot4" presStyleCnt="0"/>
      <dgm:spPr/>
      <dgm:t>
        <a:bodyPr/>
        <a:lstStyle/>
        <a:p>
          <a:endParaRPr lang="zh-CN" altLang="en-US"/>
        </a:p>
      </dgm:t>
    </dgm:pt>
    <dgm:pt modelId="{7B1E0C20-4AB1-4443-B430-29A7868E8F91}" type="pres">
      <dgm:prSet presAssocID="{06B7C6A7-E433-44C7-92D7-6F5FA77B221D}" presName="composite4" presStyleCnt="0"/>
      <dgm:spPr/>
      <dgm:t>
        <a:bodyPr/>
        <a:lstStyle/>
        <a:p>
          <a:endParaRPr lang="zh-CN" altLang="en-US"/>
        </a:p>
      </dgm:t>
    </dgm:pt>
    <dgm:pt modelId="{F74675B4-8895-4E0F-8C87-413D42E4C697}" type="pres">
      <dgm:prSet presAssocID="{06B7C6A7-E433-44C7-92D7-6F5FA77B221D}" presName="background4" presStyleLbl="asst3" presStyleIdx="6" presStyleCnt="22"/>
      <dgm:spPr/>
      <dgm:t>
        <a:bodyPr/>
        <a:lstStyle/>
        <a:p>
          <a:endParaRPr lang="zh-CN" altLang="en-US"/>
        </a:p>
      </dgm:t>
    </dgm:pt>
    <dgm:pt modelId="{FCECCAF1-FDC5-4AB0-AED8-3281F0F98ADC}" type="pres">
      <dgm:prSet presAssocID="{06B7C6A7-E433-44C7-92D7-6F5FA77B221D}" presName="text4" presStyleLbl="fgAcc4" presStyleIdx="13" presStyleCnt="51">
        <dgm:presLayoutVars>
          <dgm:chPref val="3"/>
        </dgm:presLayoutVars>
      </dgm:prSet>
      <dgm:spPr/>
      <dgm:t>
        <a:bodyPr/>
        <a:lstStyle/>
        <a:p>
          <a:endParaRPr lang="zh-CN" altLang="en-US"/>
        </a:p>
      </dgm:t>
    </dgm:pt>
    <dgm:pt modelId="{EACDA4D7-6C10-4660-9F64-DEA2147941B6}" type="pres">
      <dgm:prSet presAssocID="{06B7C6A7-E433-44C7-92D7-6F5FA77B221D}" presName="hierChild5" presStyleCnt="0"/>
      <dgm:spPr/>
      <dgm:t>
        <a:bodyPr/>
        <a:lstStyle/>
        <a:p>
          <a:endParaRPr lang="zh-CN" altLang="en-US"/>
        </a:p>
      </dgm:t>
    </dgm:pt>
    <dgm:pt modelId="{9FF87BB0-D18A-458E-9331-38A3A428C4C9}" type="pres">
      <dgm:prSet presAssocID="{BFA9C44B-3074-4306-9D82-08D444853F80}" presName="Name23" presStyleLbl="parChTrans1D4" presStyleIdx="14" presStyleCnt="51"/>
      <dgm:spPr/>
      <dgm:t>
        <a:bodyPr/>
        <a:lstStyle/>
        <a:p>
          <a:endParaRPr lang="zh-CN" altLang="en-US"/>
        </a:p>
      </dgm:t>
    </dgm:pt>
    <dgm:pt modelId="{A8178EAF-A6DA-4D4D-9DF3-E82982AB38BE}" type="pres">
      <dgm:prSet presAssocID="{794E6C83-8FE0-4925-A355-FF16AF756840}" presName="hierRoot4" presStyleCnt="0"/>
      <dgm:spPr/>
      <dgm:t>
        <a:bodyPr/>
        <a:lstStyle/>
        <a:p>
          <a:endParaRPr lang="zh-CN" altLang="en-US"/>
        </a:p>
      </dgm:t>
    </dgm:pt>
    <dgm:pt modelId="{CE798B06-AB2C-4EB0-A4CD-B3F5A459F6E2}" type="pres">
      <dgm:prSet presAssocID="{794E6C83-8FE0-4925-A355-FF16AF756840}" presName="composite4" presStyleCnt="0"/>
      <dgm:spPr/>
      <dgm:t>
        <a:bodyPr/>
        <a:lstStyle/>
        <a:p>
          <a:endParaRPr lang="zh-CN" altLang="en-US"/>
        </a:p>
      </dgm:t>
    </dgm:pt>
    <dgm:pt modelId="{AC2BF50E-2E61-422D-9529-F4E8CB2C39CF}" type="pres">
      <dgm:prSet presAssocID="{794E6C83-8FE0-4925-A355-FF16AF756840}" presName="background4" presStyleLbl="asst3" presStyleIdx="7" presStyleCnt="22"/>
      <dgm:spPr/>
      <dgm:t>
        <a:bodyPr/>
        <a:lstStyle/>
        <a:p>
          <a:endParaRPr lang="zh-CN" altLang="en-US"/>
        </a:p>
      </dgm:t>
    </dgm:pt>
    <dgm:pt modelId="{AFA38FCA-E8CA-41D6-909D-2AFEF3D7E598}" type="pres">
      <dgm:prSet presAssocID="{794E6C83-8FE0-4925-A355-FF16AF756840}" presName="text4" presStyleLbl="fgAcc4" presStyleIdx="14" presStyleCnt="51">
        <dgm:presLayoutVars>
          <dgm:chPref val="3"/>
        </dgm:presLayoutVars>
      </dgm:prSet>
      <dgm:spPr/>
      <dgm:t>
        <a:bodyPr/>
        <a:lstStyle/>
        <a:p>
          <a:endParaRPr lang="zh-CN" altLang="en-US"/>
        </a:p>
      </dgm:t>
    </dgm:pt>
    <dgm:pt modelId="{5D649ED5-D8DF-4623-9FFD-0AAAA2F5C9CC}" type="pres">
      <dgm:prSet presAssocID="{794E6C83-8FE0-4925-A355-FF16AF756840}" presName="hierChild5" presStyleCnt="0"/>
      <dgm:spPr/>
      <dgm:t>
        <a:bodyPr/>
        <a:lstStyle/>
        <a:p>
          <a:endParaRPr lang="zh-CN" altLang="en-US"/>
        </a:p>
      </dgm:t>
    </dgm:pt>
    <dgm:pt modelId="{08C28B1E-7584-49EB-94D7-E6C1157486CD}" type="pres">
      <dgm:prSet presAssocID="{D746AE41-35FE-4CB4-9613-9911FDDD8424}" presName="Name23" presStyleLbl="parChTrans1D4" presStyleIdx="15" presStyleCnt="51"/>
      <dgm:spPr/>
      <dgm:t>
        <a:bodyPr/>
        <a:lstStyle/>
        <a:p>
          <a:endParaRPr lang="zh-CN" altLang="en-US"/>
        </a:p>
      </dgm:t>
    </dgm:pt>
    <dgm:pt modelId="{D0698508-61BE-44A4-BBE7-FE97BBA7E8A4}" type="pres">
      <dgm:prSet presAssocID="{9E9EC717-5C0D-48D7-930E-20DAC54EF578}" presName="hierRoot4" presStyleCnt="0"/>
      <dgm:spPr/>
      <dgm:t>
        <a:bodyPr/>
        <a:lstStyle/>
        <a:p>
          <a:endParaRPr lang="zh-CN" altLang="en-US"/>
        </a:p>
      </dgm:t>
    </dgm:pt>
    <dgm:pt modelId="{681B4D16-136C-43F7-B99A-0779C4EFC610}" type="pres">
      <dgm:prSet presAssocID="{9E9EC717-5C0D-48D7-930E-20DAC54EF578}" presName="composite4" presStyleCnt="0"/>
      <dgm:spPr/>
      <dgm:t>
        <a:bodyPr/>
        <a:lstStyle/>
        <a:p>
          <a:endParaRPr lang="zh-CN" altLang="en-US"/>
        </a:p>
      </dgm:t>
    </dgm:pt>
    <dgm:pt modelId="{14A6F569-D24B-45AF-B830-4CAA9EE1B9EB}" type="pres">
      <dgm:prSet presAssocID="{9E9EC717-5C0D-48D7-930E-20DAC54EF578}" presName="background4" presStyleLbl="asst3" presStyleIdx="8" presStyleCnt="22"/>
      <dgm:spPr/>
      <dgm:t>
        <a:bodyPr/>
        <a:lstStyle/>
        <a:p>
          <a:endParaRPr lang="zh-CN" altLang="en-US"/>
        </a:p>
      </dgm:t>
    </dgm:pt>
    <dgm:pt modelId="{EE9BAA41-3A42-4EF8-922E-186CEDB2F2CB}" type="pres">
      <dgm:prSet presAssocID="{9E9EC717-5C0D-48D7-930E-20DAC54EF578}" presName="text4" presStyleLbl="fgAcc4" presStyleIdx="15" presStyleCnt="51">
        <dgm:presLayoutVars>
          <dgm:chPref val="3"/>
        </dgm:presLayoutVars>
      </dgm:prSet>
      <dgm:spPr/>
      <dgm:t>
        <a:bodyPr/>
        <a:lstStyle/>
        <a:p>
          <a:endParaRPr lang="zh-CN" altLang="en-US"/>
        </a:p>
      </dgm:t>
    </dgm:pt>
    <dgm:pt modelId="{BA325B84-EF70-453A-8244-3BA5ECC1DE0E}" type="pres">
      <dgm:prSet presAssocID="{9E9EC717-5C0D-48D7-930E-20DAC54EF578}" presName="hierChild5" presStyleCnt="0"/>
      <dgm:spPr/>
      <dgm:t>
        <a:bodyPr/>
        <a:lstStyle/>
        <a:p>
          <a:endParaRPr lang="zh-CN" altLang="en-US"/>
        </a:p>
      </dgm:t>
    </dgm:pt>
    <dgm:pt modelId="{68314F56-C89F-48ED-B370-CEF805C386AD}" type="pres">
      <dgm:prSet presAssocID="{83B3ABDA-FF26-4F49-92EB-6200155F2C24}" presName="Name23" presStyleLbl="parChTrans1D4" presStyleIdx="16" presStyleCnt="51"/>
      <dgm:spPr/>
      <dgm:t>
        <a:bodyPr/>
        <a:lstStyle/>
        <a:p>
          <a:endParaRPr lang="zh-CN" altLang="en-US"/>
        </a:p>
      </dgm:t>
    </dgm:pt>
    <dgm:pt modelId="{4E692815-AAE9-4721-8F15-2E46622D9464}" type="pres">
      <dgm:prSet presAssocID="{E4F6708A-991E-4C5C-93C1-EB0224309789}" presName="hierRoot4" presStyleCnt="0"/>
      <dgm:spPr/>
      <dgm:t>
        <a:bodyPr/>
        <a:lstStyle/>
        <a:p>
          <a:endParaRPr lang="zh-CN" altLang="en-US"/>
        </a:p>
      </dgm:t>
    </dgm:pt>
    <dgm:pt modelId="{7E4A0560-AE1A-4A4B-B80D-42D1C15F4639}" type="pres">
      <dgm:prSet presAssocID="{E4F6708A-991E-4C5C-93C1-EB0224309789}" presName="composite4" presStyleCnt="0"/>
      <dgm:spPr/>
      <dgm:t>
        <a:bodyPr/>
        <a:lstStyle/>
        <a:p>
          <a:endParaRPr lang="zh-CN" altLang="en-US"/>
        </a:p>
      </dgm:t>
    </dgm:pt>
    <dgm:pt modelId="{5A503BD9-8CCF-486A-90F0-D60F322EC2DC}" type="pres">
      <dgm:prSet presAssocID="{E4F6708A-991E-4C5C-93C1-EB0224309789}" presName="background4" presStyleLbl="node4" presStyleIdx="5" presStyleCnt="27"/>
      <dgm:spPr/>
      <dgm:t>
        <a:bodyPr/>
        <a:lstStyle/>
        <a:p>
          <a:endParaRPr lang="zh-CN" altLang="en-US"/>
        </a:p>
      </dgm:t>
    </dgm:pt>
    <dgm:pt modelId="{9B5E3C52-C2F7-49A7-A69F-DC995AE48998}" type="pres">
      <dgm:prSet presAssocID="{E4F6708A-991E-4C5C-93C1-EB0224309789}" presName="text4" presStyleLbl="fgAcc4" presStyleIdx="16" presStyleCnt="51">
        <dgm:presLayoutVars>
          <dgm:chPref val="3"/>
        </dgm:presLayoutVars>
      </dgm:prSet>
      <dgm:spPr/>
      <dgm:t>
        <a:bodyPr/>
        <a:lstStyle/>
        <a:p>
          <a:endParaRPr lang="zh-CN" altLang="en-US"/>
        </a:p>
      </dgm:t>
    </dgm:pt>
    <dgm:pt modelId="{DC60B592-4DD2-478D-8C7D-04DEAD3B64AE}" type="pres">
      <dgm:prSet presAssocID="{E4F6708A-991E-4C5C-93C1-EB0224309789}" presName="hierChild5" presStyleCnt="0"/>
      <dgm:spPr/>
      <dgm:t>
        <a:bodyPr/>
        <a:lstStyle/>
        <a:p>
          <a:endParaRPr lang="zh-CN" altLang="en-US"/>
        </a:p>
      </dgm:t>
    </dgm:pt>
    <dgm:pt modelId="{A1716E5F-CEDD-408F-9A27-CE761318EA8A}" type="pres">
      <dgm:prSet presAssocID="{C072F83A-DC4D-467F-B0ED-371C85554E35}" presName="Name23" presStyleLbl="parChTrans1D4" presStyleIdx="17" presStyleCnt="51"/>
      <dgm:spPr/>
      <dgm:t>
        <a:bodyPr/>
        <a:lstStyle/>
        <a:p>
          <a:endParaRPr lang="zh-CN" altLang="en-US"/>
        </a:p>
      </dgm:t>
    </dgm:pt>
    <dgm:pt modelId="{9133A7B7-16CB-49F6-AA7F-2554DB1CBB5E}" type="pres">
      <dgm:prSet presAssocID="{D42FDC64-C4BD-4E8F-A494-6B6346F06341}" presName="hierRoot4" presStyleCnt="0"/>
      <dgm:spPr/>
      <dgm:t>
        <a:bodyPr/>
        <a:lstStyle/>
        <a:p>
          <a:endParaRPr lang="zh-CN" altLang="en-US"/>
        </a:p>
      </dgm:t>
    </dgm:pt>
    <dgm:pt modelId="{BAE4199E-47F6-4EC4-B87E-C8D3004334FE}" type="pres">
      <dgm:prSet presAssocID="{D42FDC64-C4BD-4E8F-A494-6B6346F06341}" presName="composite4" presStyleCnt="0"/>
      <dgm:spPr/>
      <dgm:t>
        <a:bodyPr/>
        <a:lstStyle/>
        <a:p>
          <a:endParaRPr lang="zh-CN" altLang="en-US"/>
        </a:p>
      </dgm:t>
    </dgm:pt>
    <dgm:pt modelId="{043049F4-EFEB-4137-AB06-15A740458D63}" type="pres">
      <dgm:prSet presAssocID="{D42FDC64-C4BD-4E8F-A494-6B6346F06341}" presName="background4" presStyleLbl="asst3" presStyleIdx="9" presStyleCnt="22"/>
      <dgm:spPr/>
      <dgm:t>
        <a:bodyPr/>
        <a:lstStyle/>
        <a:p>
          <a:endParaRPr lang="zh-CN" altLang="en-US"/>
        </a:p>
      </dgm:t>
    </dgm:pt>
    <dgm:pt modelId="{950FA6F2-2A3F-411F-B922-346DC0BD1037}" type="pres">
      <dgm:prSet presAssocID="{D42FDC64-C4BD-4E8F-A494-6B6346F06341}" presName="text4" presStyleLbl="fgAcc4" presStyleIdx="17" presStyleCnt="51">
        <dgm:presLayoutVars>
          <dgm:chPref val="3"/>
        </dgm:presLayoutVars>
      </dgm:prSet>
      <dgm:spPr/>
      <dgm:t>
        <a:bodyPr/>
        <a:lstStyle/>
        <a:p>
          <a:endParaRPr lang="zh-CN" altLang="en-US"/>
        </a:p>
      </dgm:t>
    </dgm:pt>
    <dgm:pt modelId="{807AB393-A7E6-44F2-8B4B-2FFD7747BE47}" type="pres">
      <dgm:prSet presAssocID="{D42FDC64-C4BD-4E8F-A494-6B6346F06341}" presName="hierChild5" presStyleCnt="0"/>
      <dgm:spPr/>
      <dgm:t>
        <a:bodyPr/>
        <a:lstStyle/>
        <a:p>
          <a:endParaRPr lang="zh-CN" altLang="en-US"/>
        </a:p>
      </dgm:t>
    </dgm:pt>
    <dgm:pt modelId="{99CF9F28-6902-4635-8B1A-B3ADDCA70F68}" type="pres">
      <dgm:prSet presAssocID="{FF835C1F-B5B9-4E05-A11A-568EA1D20C3F}" presName="Name23" presStyleLbl="parChTrans1D4" presStyleIdx="18" presStyleCnt="51"/>
      <dgm:spPr/>
      <dgm:t>
        <a:bodyPr/>
        <a:lstStyle/>
        <a:p>
          <a:endParaRPr lang="zh-CN" altLang="en-US"/>
        </a:p>
      </dgm:t>
    </dgm:pt>
    <dgm:pt modelId="{D31075EC-015F-4DAA-9C13-ED590C4285AF}" type="pres">
      <dgm:prSet presAssocID="{F583C459-7620-4E64-A8B2-DA517053E9EC}" presName="hierRoot4" presStyleCnt="0"/>
      <dgm:spPr/>
      <dgm:t>
        <a:bodyPr/>
        <a:lstStyle/>
        <a:p>
          <a:endParaRPr lang="zh-CN" altLang="en-US"/>
        </a:p>
      </dgm:t>
    </dgm:pt>
    <dgm:pt modelId="{D06BA398-76E1-4452-8C24-D42AB1E41655}" type="pres">
      <dgm:prSet presAssocID="{F583C459-7620-4E64-A8B2-DA517053E9EC}" presName="composite4" presStyleCnt="0"/>
      <dgm:spPr/>
      <dgm:t>
        <a:bodyPr/>
        <a:lstStyle/>
        <a:p>
          <a:endParaRPr lang="zh-CN" altLang="en-US"/>
        </a:p>
      </dgm:t>
    </dgm:pt>
    <dgm:pt modelId="{281A2622-C5BB-4B86-B765-FB26E12BBD86}" type="pres">
      <dgm:prSet presAssocID="{F583C459-7620-4E64-A8B2-DA517053E9EC}" presName="background4" presStyleLbl="node4" presStyleIdx="6" presStyleCnt="27"/>
      <dgm:spPr/>
      <dgm:t>
        <a:bodyPr/>
        <a:lstStyle/>
        <a:p>
          <a:endParaRPr lang="zh-CN" altLang="en-US"/>
        </a:p>
      </dgm:t>
    </dgm:pt>
    <dgm:pt modelId="{BC67A0F5-0C10-484E-89DA-086EE43C6256}" type="pres">
      <dgm:prSet presAssocID="{F583C459-7620-4E64-A8B2-DA517053E9EC}" presName="text4" presStyleLbl="fgAcc4" presStyleIdx="18" presStyleCnt="51">
        <dgm:presLayoutVars>
          <dgm:chPref val="3"/>
        </dgm:presLayoutVars>
      </dgm:prSet>
      <dgm:spPr/>
      <dgm:t>
        <a:bodyPr/>
        <a:lstStyle/>
        <a:p>
          <a:endParaRPr lang="zh-CN" altLang="en-US"/>
        </a:p>
      </dgm:t>
    </dgm:pt>
    <dgm:pt modelId="{53E308FA-436F-416B-BD00-5473CF4EA4FF}" type="pres">
      <dgm:prSet presAssocID="{F583C459-7620-4E64-A8B2-DA517053E9EC}" presName="hierChild5" presStyleCnt="0"/>
      <dgm:spPr/>
      <dgm:t>
        <a:bodyPr/>
        <a:lstStyle/>
        <a:p>
          <a:endParaRPr lang="zh-CN" altLang="en-US"/>
        </a:p>
      </dgm:t>
    </dgm:pt>
    <dgm:pt modelId="{41C533D4-936A-4EDE-A58C-F95A660F9F13}" type="pres">
      <dgm:prSet presAssocID="{BC557033-A1C4-4DFF-98BF-BC5320C2F211}" presName="Name23" presStyleLbl="parChTrans1D4" presStyleIdx="19" presStyleCnt="51"/>
      <dgm:spPr/>
      <dgm:t>
        <a:bodyPr/>
        <a:lstStyle/>
        <a:p>
          <a:endParaRPr lang="zh-CN" altLang="en-US"/>
        </a:p>
      </dgm:t>
    </dgm:pt>
    <dgm:pt modelId="{99832462-FAC0-4FD9-A287-57A5D6B7A824}" type="pres">
      <dgm:prSet presAssocID="{622CEF10-436D-46B5-9DC2-3241E546B454}" presName="hierRoot4" presStyleCnt="0"/>
      <dgm:spPr/>
      <dgm:t>
        <a:bodyPr/>
        <a:lstStyle/>
        <a:p>
          <a:endParaRPr lang="zh-CN" altLang="en-US"/>
        </a:p>
      </dgm:t>
    </dgm:pt>
    <dgm:pt modelId="{EC5E1F73-F77D-45CB-9E64-04C0B0AC2347}" type="pres">
      <dgm:prSet presAssocID="{622CEF10-436D-46B5-9DC2-3241E546B454}" presName="composite4" presStyleCnt="0"/>
      <dgm:spPr/>
      <dgm:t>
        <a:bodyPr/>
        <a:lstStyle/>
        <a:p>
          <a:endParaRPr lang="zh-CN" altLang="en-US"/>
        </a:p>
      </dgm:t>
    </dgm:pt>
    <dgm:pt modelId="{2372D1A3-8E2F-4107-A0B3-39018C1EFFC9}" type="pres">
      <dgm:prSet presAssocID="{622CEF10-436D-46B5-9DC2-3241E546B454}" presName="background4" presStyleLbl="node4" presStyleIdx="7" presStyleCnt="27"/>
      <dgm:spPr/>
      <dgm:t>
        <a:bodyPr/>
        <a:lstStyle/>
        <a:p>
          <a:endParaRPr lang="zh-CN" altLang="en-US"/>
        </a:p>
      </dgm:t>
    </dgm:pt>
    <dgm:pt modelId="{CA8A8DD6-F12B-4F85-A100-A8EF7EF3D97F}" type="pres">
      <dgm:prSet presAssocID="{622CEF10-436D-46B5-9DC2-3241E546B454}" presName="text4" presStyleLbl="fgAcc4" presStyleIdx="19" presStyleCnt="51">
        <dgm:presLayoutVars>
          <dgm:chPref val="3"/>
        </dgm:presLayoutVars>
      </dgm:prSet>
      <dgm:spPr/>
      <dgm:t>
        <a:bodyPr/>
        <a:lstStyle/>
        <a:p>
          <a:endParaRPr lang="zh-CN" altLang="en-US"/>
        </a:p>
      </dgm:t>
    </dgm:pt>
    <dgm:pt modelId="{D2B37CB5-5FA3-4243-B016-900B6C85F81E}" type="pres">
      <dgm:prSet presAssocID="{622CEF10-436D-46B5-9DC2-3241E546B454}" presName="hierChild5" presStyleCnt="0"/>
      <dgm:spPr/>
      <dgm:t>
        <a:bodyPr/>
        <a:lstStyle/>
        <a:p>
          <a:endParaRPr lang="zh-CN" altLang="en-US"/>
        </a:p>
      </dgm:t>
    </dgm:pt>
    <dgm:pt modelId="{BDF2244F-277C-48FF-8DB8-B7BA53F263CB}" type="pres">
      <dgm:prSet presAssocID="{772E6930-5F73-4316-8390-EA2991F1ABD8}" presName="Name23" presStyleLbl="parChTrans1D4" presStyleIdx="20" presStyleCnt="51"/>
      <dgm:spPr/>
      <dgm:t>
        <a:bodyPr/>
        <a:lstStyle/>
        <a:p>
          <a:endParaRPr lang="zh-CN" altLang="en-US"/>
        </a:p>
      </dgm:t>
    </dgm:pt>
    <dgm:pt modelId="{9DB572C6-9616-4380-88D2-F1E3D5D822D3}" type="pres">
      <dgm:prSet presAssocID="{4FE077A3-D1DA-4E9A-8FCB-4CF0E8F28CF6}" presName="hierRoot4" presStyleCnt="0"/>
      <dgm:spPr/>
      <dgm:t>
        <a:bodyPr/>
        <a:lstStyle/>
        <a:p>
          <a:endParaRPr lang="zh-CN" altLang="en-US"/>
        </a:p>
      </dgm:t>
    </dgm:pt>
    <dgm:pt modelId="{FF47F381-F1F2-48FE-ACD6-4E0AE55A194D}" type="pres">
      <dgm:prSet presAssocID="{4FE077A3-D1DA-4E9A-8FCB-4CF0E8F28CF6}" presName="composite4" presStyleCnt="0"/>
      <dgm:spPr/>
      <dgm:t>
        <a:bodyPr/>
        <a:lstStyle/>
        <a:p>
          <a:endParaRPr lang="zh-CN" altLang="en-US"/>
        </a:p>
      </dgm:t>
    </dgm:pt>
    <dgm:pt modelId="{EA33F8C3-EF15-4938-AAB7-44D0DFABE47F}" type="pres">
      <dgm:prSet presAssocID="{4FE077A3-D1DA-4E9A-8FCB-4CF0E8F28CF6}" presName="background4" presStyleLbl="node4" presStyleIdx="8" presStyleCnt="27"/>
      <dgm:spPr/>
      <dgm:t>
        <a:bodyPr/>
        <a:lstStyle/>
        <a:p>
          <a:endParaRPr lang="zh-CN" altLang="en-US"/>
        </a:p>
      </dgm:t>
    </dgm:pt>
    <dgm:pt modelId="{262B2F03-7263-4C4A-8696-46DEDA747D20}" type="pres">
      <dgm:prSet presAssocID="{4FE077A3-D1DA-4E9A-8FCB-4CF0E8F28CF6}" presName="text4" presStyleLbl="fgAcc4" presStyleIdx="20" presStyleCnt="51">
        <dgm:presLayoutVars>
          <dgm:chPref val="3"/>
        </dgm:presLayoutVars>
      </dgm:prSet>
      <dgm:spPr/>
      <dgm:t>
        <a:bodyPr/>
        <a:lstStyle/>
        <a:p>
          <a:endParaRPr lang="zh-CN" altLang="en-US"/>
        </a:p>
      </dgm:t>
    </dgm:pt>
    <dgm:pt modelId="{08EAC5BF-8CF0-4ABE-8068-41D67F02AC2F}" type="pres">
      <dgm:prSet presAssocID="{4FE077A3-D1DA-4E9A-8FCB-4CF0E8F28CF6}" presName="hierChild5" presStyleCnt="0"/>
      <dgm:spPr/>
      <dgm:t>
        <a:bodyPr/>
        <a:lstStyle/>
        <a:p>
          <a:endParaRPr lang="zh-CN" altLang="en-US"/>
        </a:p>
      </dgm:t>
    </dgm:pt>
    <dgm:pt modelId="{0F6FB28A-A9C3-4FC4-BAD9-304ACF31EEDD}" type="pres">
      <dgm:prSet presAssocID="{DB1BA32E-7E46-4F6F-8426-A06D384440C7}" presName="Name23" presStyleLbl="parChTrans1D4" presStyleIdx="21" presStyleCnt="51"/>
      <dgm:spPr/>
      <dgm:t>
        <a:bodyPr/>
        <a:lstStyle/>
        <a:p>
          <a:endParaRPr lang="zh-CN" altLang="en-US"/>
        </a:p>
      </dgm:t>
    </dgm:pt>
    <dgm:pt modelId="{F091BABD-2DDD-490F-A371-A0343BE1556C}" type="pres">
      <dgm:prSet presAssocID="{77B540F9-5E46-43E0-AFB5-EFFDB91F5EEC}" presName="hierRoot4" presStyleCnt="0"/>
      <dgm:spPr/>
      <dgm:t>
        <a:bodyPr/>
        <a:lstStyle/>
        <a:p>
          <a:endParaRPr lang="zh-CN" altLang="en-US"/>
        </a:p>
      </dgm:t>
    </dgm:pt>
    <dgm:pt modelId="{08CE6917-6F67-4423-8F33-85227FBF30D8}" type="pres">
      <dgm:prSet presAssocID="{77B540F9-5E46-43E0-AFB5-EFFDB91F5EEC}" presName="composite4" presStyleCnt="0"/>
      <dgm:spPr/>
      <dgm:t>
        <a:bodyPr/>
        <a:lstStyle/>
        <a:p>
          <a:endParaRPr lang="zh-CN" altLang="en-US"/>
        </a:p>
      </dgm:t>
    </dgm:pt>
    <dgm:pt modelId="{486962C8-C846-4365-BAB1-09187C5DF799}" type="pres">
      <dgm:prSet presAssocID="{77B540F9-5E46-43E0-AFB5-EFFDB91F5EEC}" presName="background4" presStyleLbl="asst3" presStyleIdx="10" presStyleCnt="22"/>
      <dgm:spPr/>
      <dgm:t>
        <a:bodyPr/>
        <a:lstStyle/>
        <a:p>
          <a:endParaRPr lang="zh-CN" altLang="en-US"/>
        </a:p>
      </dgm:t>
    </dgm:pt>
    <dgm:pt modelId="{B51477E9-B3C9-4711-B89B-2174BF1DC34B}" type="pres">
      <dgm:prSet presAssocID="{77B540F9-5E46-43E0-AFB5-EFFDB91F5EEC}" presName="text4" presStyleLbl="fgAcc4" presStyleIdx="21" presStyleCnt="51">
        <dgm:presLayoutVars>
          <dgm:chPref val="3"/>
        </dgm:presLayoutVars>
      </dgm:prSet>
      <dgm:spPr/>
      <dgm:t>
        <a:bodyPr/>
        <a:lstStyle/>
        <a:p>
          <a:endParaRPr lang="zh-CN" altLang="en-US"/>
        </a:p>
      </dgm:t>
    </dgm:pt>
    <dgm:pt modelId="{1D4EB415-D7E6-4FE7-9AAA-B2C4BB543A90}" type="pres">
      <dgm:prSet presAssocID="{77B540F9-5E46-43E0-AFB5-EFFDB91F5EEC}" presName="hierChild5" presStyleCnt="0"/>
      <dgm:spPr/>
      <dgm:t>
        <a:bodyPr/>
        <a:lstStyle/>
        <a:p>
          <a:endParaRPr lang="zh-CN" altLang="en-US"/>
        </a:p>
      </dgm:t>
    </dgm:pt>
    <dgm:pt modelId="{05ED3067-D9FB-4E96-BA15-2648BD59BCF2}" type="pres">
      <dgm:prSet presAssocID="{E0809281-A40E-42D7-B3D7-4A5198D00F0E}" presName="Name23" presStyleLbl="parChTrans1D4" presStyleIdx="22" presStyleCnt="51"/>
      <dgm:spPr/>
      <dgm:t>
        <a:bodyPr/>
        <a:lstStyle/>
        <a:p>
          <a:endParaRPr lang="zh-CN" altLang="en-US"/>
        </a:p>
      </dgm:t>
    </dgm:pt>
    <dgm:pt modelId="{1A2BFAB1-DC61-4C96-AD1E-52D1EE9453E7}" type="pres">
      <dgm:prSet presAssocID="{A23AC7BD-5D11-43E3-8A11-2CBE721D274B}" presName="hierRoot4" presStyleCnt="0"/>
      <dgm:spPr/>
      <dgm:t>
        <a:bodyPr/>
        <a:lstStyle/>
        <a:p>
          <a:endParaRPr lang="zh-CN" altLang="en-US"/>
        </a:p>
      </dgm:t>
    </dgm:pt>
    <dgm:pt modelId="{B9FDA311-E696-4DC4-AAB7-295E3841D875}" type="pres">
      <dgm:prSet presAssocID="{A23AC7BD-5D11-43E3-8A11-2CBE721D274B}" presName="composite4" presStyleCnt="0"/>
      <dgm:spPr/>
      <dgm:t>
        <a:bodyPr/>
        <a:lstStyle/>
        <a:p>
          <a:endParaRPr lang="zh-CN" altLang="en-US"/>
        </a:p>
      </dgm:t>
    </dgm:pt>
    <dgm:pt modelId="{E9A79215-7864-4C34-8D31-241672207841}" type="pres">
      <dgm:prSet presAssocID="{A23AC7BD-5D11-43E3-8A11-2CBE721D274B}" presName="background4" presStyleLbl="asst3" presStyleIdx="11" presStyleCnt="22"/>
      <dgm:spPr/>
      <dgm:t>
        <a:bodyPr/>
        <a:lstStyle/>
        <a:p>
          <a:endParaRPr lang="zh-CN" altLang="en-US"/>
        </a:p>
      </dgm:t>
    </dgm:pt>
    <dgm:pt modelId="{63F66157-DCD2-44FD-B83D-C40357989F0D}" type="pres">
      <dgm:prSet presAssocID="{A23AC7BD-5D11-43E3-8A11-2CBE721D274B}" presName="text4" presStyleLbl="fgAcc4" presStyleIdx="22" presStyleCnt="51">
        <dgm:presLayoutVars>
          <dgm:chPref val="3"/>
        </dgm:presLayoutVars>
      </dgm:prSet>
      <dgm:spPr/>
      <dgm:t>
        <a:bodyPr/>
        <a:lstStyle/>
        <a:p>
          <a:endParaRPr lang="zh-CN" altLang="en-US"/>
        </a:p>
      </dgm:t>
    </dgm:pt>
    <dgm:pt modelId="{09F79E09-B4E1-4391-8228-592EC85709BA}" type="pres">
      <dgm:prSet presAssocID="{A23AC7BD-5D11-43E3-8A11-2CBE721D274B}" presName="hierChild5" presStyleCnt="0"/>
      <dgm:spPr/>
      <dgm:t>
        <a:bodyPr/>
        <a:lstStyle/>
        <a:p>
          <a:endParaRPr lang="zh-CN" altLang="en-US"/>
        </a:p>
      </dgm:t>
    </dgm:pt>
    <dgm:pt modelId="{F0617B9C-2ABD-4374-8920-448FFDAAE7CE}" type="pres">
      <dgm:prSet presAssocID="{9FDE2F1D-3E7B-4D9B-A050-C596FEBA7782}" presName="Name23" presStyleLbl="parChTrans1D4" presStyleIdx="23" presStyleCnt="51"/>
      <dgm:spPr/>
      <dgm:t>
        <a:bodyPr/>
        <a:lstStyle/>
        <a:p>
          <a:endParaRPr lang="zh-CN" altLang="en-US"/>
        </a:p>
      </dgm:t>
    </dgm:pt>
    <dgm:pt modelId="{8BF23045-3475-4E26-AD0A-6065E3F7A38B}" type="pres">
      <dgm:prSet presAssocID="{2DC1D8C3-9CE5-4930-94E2-371D60C576C3}" presName="hierRoot4" presStyleCnt="0"/>
      <dgm:spPr/>
      <dgm:t>
        <a:bodyPr/>
        <a:lstStyle/>
        <a:p>
          <a:endParaRPr lang="zh-CN" altLang="en-US"/>
        </a:p>
      </dgm:t>
    </dgm:pt>
    <dgm:pt modelId="{87946EA5-4DE8-4505-87CD-4C3210022427}" type="pres">
      <dgm:prSet presAssocID="{2DC1D8C3-9CE5-4930-94E2-371D60C576C3}" presName="composite4" presStyleCnt="0"/>
      <dgm:spPr/>
      <dgm:t>
        <a:bodyPr/>
        <a:lstStyle/>
        <a:p>
          <a:endParaRPr lang="zh-CN" altLang="en-US"/>
        </a:p>
      </dgm:t>
    </dgm:pt>
    <dgm:pt modelId="{9B528E0A-15D0-450A-9FE2-33140927E78F}" type="pres">
      <dgm:prSet presAssocID="{2DC1D8C3-9CE5-4930-94E2-371D60C576C3}" presName="background4" presStyleLbl="asst3" presStyleIdx="12" presStyleCnt="22"/>
      <dgm:spPr/>
      <dgm:t>
        <a:bodyPr/>
        <a:lstStyle/>
        <a:p>
          <a:endParaRPr lang="zh-CN" altLang="en-US"/>
        </a:p>
      </dgm:t>
    </dgm:pt>
    <dgm:pt modelId="{AFE87A57-63EC-4F1C-8807-4CA5FF88AC3B}" type="pres">
      <dgm:prSet presAssocID="{2DC1D8C3-9CE5-4930-94E2-371D60C576C3}" presName="text4" presStyleLbl="fgAcc4" presStyleIdx="23" presStyleCnt="51">
        <dgm:presLayoutVars>
          <dgm:chPref val="3"/>
        </dgm:presLayoutVars>
      </dgm:prSet>
      <dgm:spPr/>
      <dgm:t>
        <a:bodyPr/>
        <a:lstStyle/>
        <a:p>
          <a:endParaRPr lang="zh-CN" altLang="en-US"/>
        </a:p>
      </dgm:t>
    </dgm:pt>
    <dgm:pt modelId="{F61EA3F6-9C16-4683-B45B-6EE09A1D91CC}" type="pres">
      <dgm:prSet presAssocID="{2DC1D8C3-9CE5-4930-94E2-371D60C576C3}" presName="hierChild5" presStyleCnt="0"/>
      <dgm:spPr/>
      <dgm:t>
        <a:bodyPr/>
        <a:lstStyle/>
        <a:p>
          <a:endParaRPr lang="zh-CN" altLang="en-US"/>
        </a:p>
      </dgm:t>
    </dgm:pt>
    <dgm:pt modelId="{B2548D60-0B03-4C8F-9987-0B168812D15C}" type="pres">
      <dgm:prSet presAssocID="{A375BE98-B4C2-4B58-AC6C-EF4D2B03F0C9}" presName="Name23" presStyleLbl="parChTrans1D4" presStyleIdx="24" presStyleCnt="51"/>
      <dgm:spPr/>
      <dgm:t>
        <a:bodyPr/>
        <a:lstStyle/>
        <a:p>
          <a:endParaRPr lang="zh-CN" altLang="en-US"/>
        </a:p>
      </dgm:t>
    </dgm:pt>
    <dgm:pt modelId="{3FACE3FF-FCD1-471F-ADE6-58CA85A6D7C5}" type="pres">
      <dgm:prSet presAssocID="{6EAFFE1E-BBED-4D16-B9E8-4F8AD824E9C6}" presName="hierRoot4" presStyleCnt="0"/>
      <dgm:spPr/>
      <dgm:t>
        <a:bodyPr/>
        <a:lstStyle/>
        <a:p>
          <a:endParaRPr lang="zh-CN" altLang="en-US"/>
        </a:p>
      </dgm:t>
    </dgm:pt>
    <dgm:pt modelId="{B15984A5-1283-4A66-A171-A55CDB593D92}" type="pres">
      <dgm:prSet presAssocID="{6EAFFE1E-BBED-4D16-B9E8-4F8AD824E9C6}" presName="composite4" presStyleCnt="0"/>
      <dgm:spPr/>
      <dgm:t>
        <a:bodyPr/>
        <a:lstStyle/>
        <a:p>
          <a:endParaRPr lang="zh-CN" altLang="en-US"/>
        </a:p>
      </dgm:t>
    </dgm:pt>
    <dgm:pt modelId="{180DC7CE-AE50-4A98-B4CD-78A13B749963}" type="pres">
      <dgm:prSet presAssocID="{6EAFFE1E-BBED-4D16-B9E8-4F8AD824E9C6}" presName="background4" presStyleLbl="node4" presStyleIdx="9" presStyleCnt="27"/>
      <dgm:spPr/>
      <dgm:t>
        <a:bodyPr/>
        <a:lstStyle/>
        <a:p>
          <a:endParaRPr lang="zh-CN" altLang="en-US"/>
        </a:p>
      </dgm:t>
    </dgm:pt>
    <dgm:pt modelId="{F203164D-0E34-4745-9150-384473258237}" type="pres">
      <dgm:prSet presAssocID="{6EAFFE1E-BBED-4D16-B9E8-4F8AD824E9C6}" presName="text4" presStyleLbl="fgAcc4" presStyleIdx="24" presStyleCnt="51">
        <dgm:presLayoutVars>
          <dgm:chPref val="3"/>
        </dgm:presLayoutVars>
      </dgm:prSet>
      <dgm:spPr/>
      <dgm:t>
        <a:bodyPr/>
        <a:lstStyle/>
        <a:p>
          <a:endParaRPr lang="zh-CN" altLang="en-US"/>
        </a:p>
      </dgm:t>
    </dgm:pt>
    <dgm:pt modelId="{22BB66EF-0089-4324-B43D-90E9D4BB1B92}" type="pres">
      <dgm:prSet presAssocID="{6EAFFE1E-BBED-4D16-B9E8-4F8AD824E9C6}" presName="hierChild5" presStyleCnt="0"/>
      <dgm:spPr/>
      <dgm:t>
        <a:bodyPr/>
        <a:lstStyle/>
        <a:p>
          <a:endParaRPr lang="zh-CN" altLang="en-US"/>
        </a:p>
      </dgm:t>
    </dgm:pt>
    <dgm:pt modelId="{423A94E8-330E-4E60-A351-318ED6E65069}" type="pres">
      <dgm:prSet presAssocID="{664058E7-40F1-4840-BC2F-90A359C48008}" presName="Name23" presStyleLbl="parChTrans1D4" presStyleIdx="25" presStyleCnt="51"/>
      <dgm:spPr/>
      <dgm:t>
        <a:bodyPr/>
        <a:lstStyle/>
        <a:p>
          <a:endParaRPr lang="zh-CN" altLang="en-US"/>
        </a:p>
      </dgm:t>
    </dgm:pt>
    <dgm:pt modelId="{ED160402-F0EF-463D-AE72-13D9DF418646}" type="pres">
      <dgm:prSet presAssocID="{87A66504-1949-4091-BD34-CA71C08B6F0E}" presName="hierRoot4" presStyleCnt="0"/>
      <dgm:spPr/>
      <dgm:t>
        <a:bodyPr/>
        <a:lstStyle/>
        <a:p>
          <a:endParaRPr lang="zh-CN" altLang="en-US"/>
        </a:p>
      </dgm:t>
    </dgm:pt>
    <dgm:pt modelId="{45C1233D-BF55-4DD3-ACE2-94374FA97D23}" type="pres">
      <dgm:prSet presAssocID="{87A66504-1949-4091-BD34-CA71C08B6F0E}" presName="composite4" presStyleCnt="0"/>
      <dgm:spPr/>
      <dgm:t>
        <a:bodyPr/>
        <a:lstStyle/>
        <a:p>
          <a:endParaRPr lang="zh-CN" altLang="en-US"/>
        </a:p>
      </dgm:t>
    </dgm:pt>
    <dgm:pt modelId="{671B54F5-262D-4679-B106-ACFBBB3DDB95}" type="pres">
      <dgm:prSet presAssocID="{87A66504-1949-4091-BD34-CA71C08B6F0E}" presName="background4" presStyleLbl="asst3" presStyleIdx="13" presStyleCnt="22"/>
      <dgm:spPr/>
      <dgm:t>
        <a:bodyPr/>
        <a:lstStyle/>
        <a:p>
          <a:endParaRPr lang="zh-CN" altLang="en-US"/>
        </a:p>
      </dgm:t>
    </dgm:pt>
    <dgm:pt modelId="{E0E9AC1D-B436-4337-A688-0FA15F7A4D68}" type="pres">
      <dgm:prSet presAssocID="{87A66504-1949-4091-BD34-CA71C08B6F0E}" presName="text4" presStyleLbl="fgAcc4" presStyleIdx="25" presStyleCnt="51">
        <dgm:presLayoutVars>
          <dgm:chPref val="3"/>
        </dgm:presLayoutVars>
      </dgm:prSet>
      <dgm:spPr/>
      <dgm:t>
        <a:bodyPr/>
        <a:lstStyle/>
        <a:p>
          <a:endParaRPr lang="zh-CN" altLang="en-US"/>
        </a:p>
      </dgm:t>
    </dgm:pt>
    <dgm:pt modelId="{F71E514A-6CC8-44DE-8B25-0B0F68017E0C}" type="pres">
      <dgm:prSet presAssocID="{87A66504-1949-4091-BD34-CA71C08B6F0E}" presName="hierChild5" presStyleCnt="0"/>
      <dgm:spPr/>
      <dgm:t>
        <a:bodyPr/>
        <a:lstStyle/>
        <a:p>
          <a:endParaRPr lang="zh-CN" altLang="en-US"/>
        </a:p>
      </dgm:t>
    </dgm:pt>
    <dgm:pt modelId="{56EC0FDF-F500-4D5D-929C-74279B40577C}" type="pres">
      <dgm:prSet presAssocID="{A2BA33D3-1EDA-45AD-BA81-07DABEC0292E}" presName="Name23" presStyleLbl="parChTrans1D4" presStyleIdx="26" presStyleCnt="51"/>
      <dgm:spPr/>
      <dgm:t>
        <a:bodyPr/>
        <a:lstStyle/>
        <a:p>
          <a:endParaRPr lang="zh-CN" altLang="en-US"/>
        </a:p>
      </dgm:t>
    </dgm:pt>
    <dgm:pt modelId="{4695EF80-869F-4AC1-94C5-61B94FCE73EC}" type="pres">
      <dgm:prSet presAssocID="{A9C28C72-BF44-44C9-8230-8B6C2C603313}" presName="hierRoot4" presStyleCnt="0"/>
      <dgm:spPr/>
      <dgm:t>
        <a:bodyPr/>
        <a:lstStyle/>
        <a:p>
          <a:endParaRPr lang="zh-CN" altLang="en-US"/>
        </a:p>
      </dgm:t>
    </dgm:pt>
    <dgm:pt modelId="{DA2DB0FE-9C1A-41D5-9218-C0BC86883ABA}" type="pres">
      <dgm:prSet presAssocID="{A9C28C72-BF44-44C9-8230-8B6C2C603313}" presName="composite4" presStyleCnt="0"/>
      <dgm:spPr/>
      <dgm:t>
        <a:bodyPr/>
        <a:lstStyle/>
        <a:p>
          <a:endParaRPr lang="zh-CN" altLang="en-US"/>
        </a:p>
      </dgm:t>
    </dgm:pt>
    <dgm:pt modelId="{D4263FE8-EC8D-4AEE-B07D-7E01FC9D7CF6}" type="pres">
      <dgm:prSet presAssocID="{A9C28C72-BF44-44C9-8230-8B6C2C603313}" presName="background4" presStyleLbl="asst3" presStyleIdx="14" presStyleCnt="22"/>
      <dgm:spPr/>
      <dgm:t>
        <a:bodyPr/>
        <a:lstStyle/>
        <a:p>
          <a:endParaRPr lang="zh-CN" altLang="en-US"/>
        </a:p>
      </dgm:t>
    </dgm:pt>
    <dgm:pt modelId="{0000B74F-DA60-40FF-BAF5-FD6D0A55154E}" type="pres">
      <dgm:prSet presAssocID="{A9C28C72-BF44-44C9-8230-8B6C2C603313}" presName="text4" presStyleLbl="fgAcc4" presStyleIdx="26" presStyleCnt="51">
        <dgm:presLayoutVars>
          <dgm:chPref val="3"/>
        </dgm:presLayoutVars>
      </dgm:prSet>
      <dgm:spPr/>
      <dgm:t>
        <a:bodyPr/>
        <a:lstStyle/>
        <a:p>
          <a:endParaRPr lang="zh-CN" altLang="en-US"/>
        </a:p>
      </dgm:t>
    </dgm:pt>
    <dgm:pt modelId="{E632D8E2-E461-4410-AD6D-5D64A5084563}" type="pres">
      <dgm:prSet presAssocID="{A9C28C72-BF44-44C9-8230-8B6C2C603313}" presName="hierChild5" presStyleCnt="0"/>
      <dgm:spPr/>
      <dgm:t>
        <a:bodyPr/>
        <a:lstStyle/>
        <a:p>
          <a:endParaRPr lang="zh-CN" altLang="en-US"/>
        </a:p>
      </dgm:t>
    </dgm:pt>
    <dgm:pt modelId="{C4E7C169-080D-44F5-9213-F79F7AC97AE3}" type="pres">
      <dgm:prSet presAssocID="{EDCAB9D4-F90E-4044-BBF8-8B1DA3745EEE}" presName="Name23" presStyleLbl="parChTrans1D4" presStyleIdx="27" presStyleCnt="51"/>
      <dgm:spPr/>
      <dgm:t>
        <a:bodyPr/>
        <a:lstStyle/>
        <a:p>
          <a:endParaRPr lang="zh-CN" altLang="en-US"/>
        </a:p>
      </dgm:t>
    </dgm:pt>
    <dgm:pt modelId="{AD724AF0-4322-4934-89C1-4BD8CBE59BB3}" type="pres">
      <dgm:prSet presAssocID="{46698F52-8A04-4333-8CD9-F5B912F32510}" presName="hierRoot4" presStyleCnt="0"/>
      <dgm:spPr/>
      <dgm:t>
        <a:bodyPr/>
        <a:lstStyle/>
        <a:p>
          <a:endParaRPr lang="zh-CN" altLang="en-US"/>
        </a:p>
      </dgm:t>
    </dgm:pt>
    <dgm:pt modelId="{CC7C60CE-B671-4C30-9F9A-7026AC27A274}" type="pres">
      <dgm:prSet presAssocID="{46698F52-8A04-4333-8CD9-F5B912F32510}" presName="composite4" presStyleCnt="0"/>
      <dgm:spPr/>
      <dgm:t>
        <a:bodyPr/>
        <a:lstStyle/>
        <a:p>
          <a:endParaRPr lang="zh-CN" altLang="en-US"/>
        </a:p>
      </dgm:t>
    </dgm:pt>
    <dgm:pt modelId="{940D60A4-33EA-4E7F-9785-3CCFD191FE44}" type="pres">
      <dgm:prSet presAssocID="{46698F52-8A04-4333-8CD9-F5B912F32510}" presName="background4" presStyleLbl="asst3" presStyleIdx="15" presStyleCnt="22"/>
      <dgm:spPr/>
      <dgm:t>
        <a:bodyPr/>
        <a:lstStyle/>
        <a:p>
          <a:endParaRPr lang="zh-CN" altLang="en-US"/>
        </a:p>
      </dgm:t>
    </dgm:pt>
    <dgm:pt modelId="{5BCB5110-C73C-41D8-9B2A-6FFF82400FBA}" type="pres">
      <dgm:prSet presAssocID="{46698F52-8A04-4333-8CD9-F5B912F32510}" presName="text4" presStyleLbl="fgAcc4" presStyleIdx="27" presStyleCnt="51">
        <dgm:presLayoutVars>
          <dgm:chPref val="3"/>
        </dgm:presLayoutVars>
      </dgm:prSet>
      <dgm:spPr/>
      <dgm:t>
        <a:bodyPr/>
        <a:lstStyle/>
        <a:p>
          <a:endParaRPr lang="zh-CN" altLang="en-US"/>
        </a:p>
      </dgm:t>
    </dgm:pt>
    <dgm:pt modelId="{D6AF091B-CB57-4216-A178-B0B5170B7ED8}" type="pres">
      <dgm:prSet presAssocID="{46698F52-8A04-4333-8CD9-F5B912F32510}" presName="hierChild5" presStyleCnt="0"/>
      <dgm:spPr/>
      <dgm:t>
        <a:bodyPr/>
        <a:lstStyle/>
        <a:p>
          <a:endParaRPr lang="zh-CN" altLang="en-US"/>
        </a:p>
      </dgm:t>
    </dgm:pt>
    <dgm:pt modelId="{FC8D7E69-AF42-4ACD-B515-D5FB58B12D70}" type="pres">
      <dgm:prSet presAssocID="{AEFC3975-A67D-43EF-82E3-68BB4799874E}" presName="Name23" presStyleLbl="parChTrans1D4" presStyleIdx="28" presStyleCnt="51"/>
      <dgm:spPr/>
      <dgm:t>
        <a:bodyPr/>
        <a:lstStyle/>
        <a:p>
          <a:endParaRPr lang="zh-CN" altLang="en-US"/>
        </a:p>
      </dgm:t>
    </dgm:pt>
    <dgm:pt modelId="{DB682B0A-C7F0-49EF-8431-101814DF3CC1}" type="pres">
      <dgm:prSet presAssocID="{93DE9625-D976-4A20-AF4A-C9A76E6B5851}" presName="hierRoot4" presStyleCnt="0"/>
      <dgm:spPr/>
      <dgm:t>
        <a:bodyPr/>
        <a:lstStyle/>
        <a:p>
          <a:endParaRPr lang="zh-CN" altLang="en-US"/>
        </a:p>
      </dgm:t>
    </dgm:pt>
    <dgm:pt modelId="{DF055065-2B9D-4660-9D85-718CB6979988}" type="pres">
      <dgm:prSet presAssocID="{93DE9625-D976-4A20-AF4A-C9A76E6B5851}" presName="composite4" presStyleCnt="0"/>
      <dgm:spPr/>
      <dgm:t>
        <a:bodyPr/>
        <a:lstStyle/>
        <a:p>
          <a:endParaRPr lang="zh-CN" altLang="en-US"/>
        </a:p>
      </dgm:t>
    </dgm:pt>
    <dgm:pt modelId="{613A0EAF-638D-470C-9E8D-780BEF740C9D}" type="pres">
      <dgm:prSet presAssocID="{93DE9625-D976-4A20-AF4A-C9A76E6B5851}" presName="background4" presStyleLbl="node4" presStyleIdx="10" presStyleCnt="27"/>
      <dgm:spPr/>
      <dgm:t>
        <a:bodyPr/>
        <a:lstStyle/>
        <a:p>
          <a:endParaRPr lang="zh-CN" altLang="en-US"/>
        </a:p>
      </dgm:t>
    </dgm:pt>
    <dgm:pt modelId="{9FAFF86D-50BC-4E80-8041-11D1229C1B7A}" type="pres">
      <dgm:prSet presAssocID="{93DE9625-D976-4A20-AF4A-C9A76E6B5851}" presName="text4" presStyleLbl="fgAcc4" presStyleIdx="28" presStyleCnt="51">
        <dgm:presLayoutVars>
          <dgm:chPref val="3"/>
        </dgm:presLayoutVars>
      </dgm:prSet>
      <dgm:spPr/>
      <dgm:t>
        <a:bodyPr/>
        <a:lstStyle/>
        <a:p>
          <a:endParaRPr lang="zh-CN" altLang="en-US"/>
        </a:p>
      </dgm:t>
    </dgm:pt>
    <dgm:pt modelId="{F1CB94DE-9775-469E-98EB-DDC2302E0830}" type="pres">
      <dgm:prSet presAssocID="{93DE9625-D976-4A20-AF4A-C9A76E6B5851}" presName="hierChild5" presStyleCnt="0"/>
      <dgm:spPr/>
      <dgm:t>
        <a:bodyPr/>
        <a:lstStyle/>
        <a:p>
          <a:endParaRPr lang="zh-CN" altLang="en-US"/>
        </a:p>
      </dgm:t>
    </dgm:pt>
    <dgm:pt modelId="{E198DA7C-E6F4-44F2-893A-824A4DAC2879}" type="pres">
      <dgm:prSet presAssocID="{7AED75C6-AD96-4C86-8309-7C7BF6326823}" presName="Name23" presStyleLbl="parChTrans1D4" presStyleIdx="29" presStyleCnt="51"/>
      <dgm:spPr/>
      <dgm:t>
        <a:bodyPr/>
        <a:lstStyle/>
        <a:p>
          <a:endParaRPr lang="zh-CN" altLang="en-US"/>
        </a:p>
      </dgm:t>
    </dgm:pt>
    <dgm:pt modelId="{A3C658FF-093B-430F-85BE-C56A7A2D64B1}" type="pres">
      <dgm:prSet presAssocID="{AA77F639-E4DB-42D1-B0AE-2560605148F2}" presName="hierRoot4" presStyleCnt="0"/>
      <dgm:spPr/>
      <dgm:t>
        <a:bodyPr/>
        <a:lstStyle/>
        <a:p>
          <a:endParaRPr lang="zh-CN" altLang="en-US"/>
        </a:p>
      </dgm:t>
    </dgm:pt>
    <dgm:pt modelId="{4752078E-83D9-4DCD-8EA6-D17D0E91F416}" type="pres">
      <dgm:prSet presAssocID="{AA77F639-E4DB-42D1-B0AE-2560605148F2}" presName="composite4" presStyleCnt="0"/>
      <dgm:spPr/>
      <dgm:t>
        <a:bodyPr/>
        <a:lstStyle/>
        <a:p>
          <a:endParaRPr lang="zh-CN" altLang="en-US"/>
        </a:p>
      </dgm:t>
    </dgm:pt>
    <dgm:pt modelId="{BAF2537C-A12A-4796-840F-864F5A4B2ABD}" type="pres">
      <dgm:prSet presAssocID="{AA77F639-E4DB-42D1-B0AE-2560605148F2}" presName="background4" presStyleLbl="node4" presStyleIdx="11" presStyleCnt="27"/>
      <dgm:spPr/>
      <dgm:t>
        <a:bodyPr/>
        <a:lstStyle/>
        <a:p>
          <a:endParaRPr lang="zh-CN" altLang="en-US"/>
        </a:p>
      </dgm:t>
    </dgm:pt>
    <dgm:pt modelId="{B5986998-35AE-4A1B-A2A9-31F7C7D60411}" type="pres">
      <dgm:prSet presAssocID="{AA77F639-E4DB-42D1-B0AE-2560605148F2}" presName="text4" presStyleLbl="fgAcc4" presStyleIdx="29" presStyleCnt="51">
        <dgm:presLayoutVars>
          <dgm:chPref val="3"/>
        </dgm:presLayoutVars>
      </dgm:prSet>
      <dgm:spPr/>
      <dgm:t>
        <a:bodyPr/>
        <a:lstStyle/>
        <a:p>
          <a:endParaRPr lang="zh-CN" altLang="en-US"/>
        </a:p>
      </dgm:t>
    </dgm:pt>
    <dgm:pt modelId="{ECD20789-1DAA-490E-B45A-E828AE9773A5}" type="pres">
      <dgm:prSet presAssocID="{AA77F639-E4DB-42D1-B0AE-2560605148F2}" presName="hierChild5" presStyleCnt="0"/>
      <dgm:spPr/>
      <dgm:t>
        <a:bodyPr/>
        <a:lstStyle/>
        <a:p>
          <a:endParaRPr lang="zh-CN" altLang="en-US"/>
        </a:p>
      </dgm:t>
    </dgm:pt>
    <dgm:pt modelId="{0BE58E12-71D0-44BF-BFA5-C82A7AEF1C69}" type="pres">
      <dgm:prSet presAssocID="{C3227307-7E07-4461-B323-AF34360BED29}" presName="Name23" presStyleLbl="parChTrans1D4" presStyleIdx="30" presStyleCnt="51"/>
      <dgm:spPr/>
      <dgm:t>
        <a:bodyPr/>
        <a:lstStyle/>
        <a:p>
          <a:endParaRPr lang="zh-CN" altLang="en-US"/>
        </a:p>
      </dgm:t>
    </dgm:pt>
    <dgm:pt modelId="{B6A1FB12-6DDC-4FF9-9993-1604D17D8E31}" type="pres">
      <dgm:prSet presAssocID="{4C3568DA-5B5D-4488-BFAC-523482E1CB1E}" presName="hierRoot4" presStyleCnt="0"/>
      <dgm:spPr/>
      <dgm:t>
        <a:bodyPr/>
        <a:lstStyle/>
        <a:p>
          <a:endParaRPr lang="zh-CN" altLang="en-US"/>
        </a:p>
      </dgm:t>
    </dgm:pt>
    <dgm:pt modelId="{5168E806-83EA-4B3F-BC10-9A3DC72B3A27}" type="pres">
      <dgm:prSet presAssocID="{4C3568DA-5B5D-4488-BFAC-523482E1CB1E}" presName="composite4" presStyleCnt="0"/>
      <dgm:spPr/>
      <dgm:t>
        <a:bodyPr/>
        <a:lstStyle/>
        <a:p>
          <a:endParaRPr lang="zh-CN" altLang="en-US"/>
        </a:p>
      </dgm:t>
    </dgm:pt>
    <dgm:pt modelId="{0F913D5F-2438-4498-960C-CE74FAD1C8AD}" type="pres">
      <dgm:prSet presAssocID="{4C3568DA-5B5D-4488-BFAC-523482E1CB1E}" presName="background4" presStyleLbl="asst3" presStyleIdx="16" presStyleCnt="22"/>
      <dgm:spPr/>
      <dgm:t>
        <a:bodyPr/>
        <a:lstStyle/>
        <a:p>
          <a:endParaRPr lang="zh-CN" altLang="en-US"/>
        </a:p>
      </dgm:t>
    </dgm:pt>
    <dgm:pt modelId="{A6479D47-71CE-4A10-A8F4-F7C912C93316}" type="pres">
      <dgm:prSet presAssocID="{4C3568DA-5B5D-4488-BFAC-523482E1CB1E}" presName="text4" presStyleLbl="fgAcc4" presStyleIdx="30" presStyleCnt="51">
        <dgm:presLayoutVars>
          <dgm:chPref val="3"/>
        </dgm:presLayoutVars>
      </dgm:prSet>
      <dgm:spPr/>
      <dgm:t>
        <a:bodyPr/>
        <a:lstStyle/>
        <a:p>
          <a:endParaRPr lang="zh-CN" altLang="en-US"/>
        </a:p>
      </dgm:t>
    </dgm:pt>
    <dgm:pt modelId="{95662CAE-E9AE-4F1D-BFBF-3DF03B5083DA}" type="pres">
      <dgm:prSet presAssocID="{4C3568DA-5B5D-4488-BFAC-523482E1CB1E}" presName="hierChild5" presStyleCnt="0"/>
      <dgm:spPr/>
      <dgm:t>
        <a:bodyPr/>
        <a:lstStyle/>
        <a:p>
          <a:endParaRPr lang="zh-CN" altLang="en-US"/>
        </a:p>
      </dgm:t>
    </dgm:pt>
    <dgm:pt modelId="{077650A7-B7FE-4BBD-BEB2-E2BA08CFB166}" type="pres">
      <dgm:prSet presAssocID="{D4911C13-DE8F-465A-9128-83B42B18CD76}" presName="Name23" presStyleLbl="parChTrans1D4" presStyleIdx="31" presStyleCnt="51"/>
      <dgm:spPr/>
      <dgm:t>
        <a:bodyPr/>
        <a:lstStyle/>
        <a:p>
          <a:endParaRPr lang="zh-CN" altLang="en-US"/>
        </a:p>
      </dgm:t>
    </dgm:pt>
    <dgm:pt modelId="{BA58512C-0EF0-4E5F-9DD0-29BACC9635B6}" type="pres">
      <dgm:prSet presAssocID="{9CDF30F5-1CC4-4B98-88F2-0ABBAC1CB67E}" presName="hierRoot4" presStyleCnt="0"/>
      <dgm:spPr/>
      <dgm:t>
        <a:bodyPr/>
        <a:lstStyle/>
        <a:p>
          <a:endParaRPr lang="zh-CN" altLang="en-US"/>
        </a:p>
      </dgm:t>
    </dgm:pt>
    <dgm:pt modelId="{4F20FCCE-A71D-4899-961D-5F167CB0AC1A}" type="pres">
      <dgm:prSet presAssocID="{9CDF30F5-1CC4-4B98-88F2-0ABBAC1CB67E}" presName="composite4" presStyleCnt="0"/>
      <dgm:spPr/>
      <dgm:t>
        <a:bodyPr/>
        <a:lstStyle/>
        <a:p>
          <a:endParaRPr lang="zh-CN" altLang="en-US"/>
        </a:p>
      </dgm:t>
    </dgm:pt>
    <dgm:pt modelId="{9E8CB405-5E25-4197-A147-4E849CEC6A2E}" type="pres">
      <dgm:prSet presAssocID="{9CDF30F5-1CC4-4B98-88F2-0ABBAC1CB67E}" presName="background4" presStyleLbl="asst3" presStyleIdx="17" presStyleCnt="22"/>
      <dgm:spPr/>
      <dgm:t>
        <a:bodyPr/>
        <a:lstStyle/>
        <a:p>
          <a:endParaRPr lang="zh-CN" altLang="en-US"/>
        </a:p>
      </dgm:t>
    </dgm:pt>
    <dgm:pt modelId="{5A5C80C3-EC20-416E-BC27-79AC9500F53F}" type="pres">
      <dgm:prSet presAssocID="{9CDF30F5-1CC4-4B98-88F2-0ABBAC1CB67E}" presName="text4" presStyleLbl="fgAcc4" presStyleIdx="31" presStyleCnt="51">
        <dgm:presLayoutVars>
          <dgm:chPref val="3"/>
        </dgm:presLayoutVars>
      </dgm:prSet>
      <dgm:spPr/>
      <dgm:t>
        <a:bodyPr/>
        <a:lstStyle/>
        <a:p>
          <a:endParaRPr lang="zh-CN" altLang="en-US"/>
        </a:p>
      </dgm:t>
    </dgm:pt>
    <dgm:pt modelId="{2980A57E-E7AF-4AC5-97A1-67B0A9D93B34}" type="pres">
      <dgm:prSet presAssocID="{9CDF30F5-1CC4-4B98-88F2-0ABBAC1CB67E}" presName="hierChild5" presStyleCnt="0"/>
      <dgm:spPr/>
      <dgm:t>
        <a:bodyPr/>
        <a:lstStyle/>
        <a:p>
          <a:endParaRPr lang="zh-CN" altLang="en-US"/>
        </a:p>
      </dgm:t>
    </dgm:pt>
    <dgm:pt modelId="{18B48536-578A-4687-9F9D-E2F92031BFE7}" type="pres">
      <dgm:prSet presAssocID="{F07BC61C-00F1-4AF9-8BD4-50EF9EB1DC1B}" presName="Name23" presStyleLbl="parChTrans1D4" presStyleIdx="32" presStyleCnt="51"/>
      <dgm:spPr/>
      <dgm:t>
        <a:bodyPr/>
        <a:lstStyle/>
        <a:p>
          <a:endParaRPr lang="zh-CN" altLang="en-US"/>
        </a:p>
      </dgm:t>
    </dgm:pt>
    <dgm:pt modelId="{6B7EB9C4-72E1-4694-BD3F-AD4DD3203EFB}" type="pres">
      <dgm:prSet presAssocID="{10BD14FD-BEEC-4FEF-AD8C-B2A0531F47F6}" presName="hierRoot4" presStyleCnt="0"/>
      <dgm:spPr/>
      <dgm:t>
        <a:bodyPr/>
        <a:lstStyle/>
        <a:p>
          <a:endParaRPr lang="zh-CN" altLang="en-US"/>
        </a:p>
      </dgm:t>
    </dgm:pt>
    <dgm:pt modelId="{52446223-B425-4460-85BB-3EB6E8CFB284}" type="pres">
      <dgm:prSet presAssocID="{10BD14FD-BEEC-4FEF-AD8C-B2A0531F47F6}" presName="composite4" presStyleCnt="0"/>
      <dgm:spPr/>
      <dgm:t>
        <a:bodyPr/>
        <a:lstStyle/>
        <a:p>
          <a:endParaRPr lang="zh-CN" altLang="en-US"/>
        </a:p>
      </dgm:t>
    </dgm:pt>
    <dgm:pt modelId="{25818FAE-7A5A-4684-8BEE-54A7CB7771E4}" type="pres">
      <dgm:prSet presAssocID="{10BD14FD-BEEC-4FEF-AD8C-B2A0531F47F6}" presName="background4" presStyleLbl="asst3" presStyleIdx="18" presStyleCnt="22"/>
      <dgm:spPr/>
      <dgm:t>
        <a:bodyPr/>
        <a:lstStyle/>
        <a:p>
          <a:endParaRPr lang="zh-CN" altLang="en-US"/>
        </a:p>
      </dgm:t>
    </dgm:pt>
    <dgm:pt modelId="{7E07A098-90AB-46AA-8E95-C37B07BE5A4E}" type="pres">
      <dgm:prSet presAssocID="{10BD14FD-BEEC-4FEF-AD8C-B2A0531F47F6}" presName="text4" presStyleLbl="fgAcc4" presStyleIdx="32" presStyleCnt="51">
        <dgm:presLayoutVars>
          <dgm:chPref val="3"/>
        </dgm:presLayoutVars>
      </dgm:prSet>
      <dgm:spPr/>
      <dgm:t>
        <a:bodyPr/>
        <a:lstStyle/>
        <a:p>
          <a:endParaRPr lang="zh-CN" altLang="en-US"/>
        </a:p>
      </dgm:t>
    </dgm:pt>
    <dgm:pt modelId="{B2FDB45B-4F97-445C-A12C-86D3AB0F0B70}" type="pres">
      <dgm:prSet presAssocID="{10BD14FD-BEEC-4FEF-AD8C-B2A0531F47F6}" presName="hierChild5" presStyleCnt="0"/>
      <dgm:spPr/>
      <dgm:t>
        <a:bodyPr/>
        <a:lstStyle/>
        <a:p>
          <a:endParaRPr lang="zh-CN" altLang="en-US"/>
        </a:p>
      </dgm:t>
    </dgm:pt>
    <dgm:pt modelId="{0A78D676-A97F-4BBF-AFED-4451E8E17673}" type="pres">
      <dgm:prSet presAssocID="{B3084037-A88A-476B-A998-BB10EBAD7AA9}" presName="Name23" presStyleLbl="parChTrans1D4" presStyleIdx="33" presStyleCnt="51"/>
      <dgm:spPr/>
      <dgm:t>
        <a:bodyPr/>
        <a:lstStyle/>
        <a:p>
          <a:endParaRPr lang="zh-CN" altLang="en-US"/>
        </a:p>
      </dgm:t>
    </dgm:pt>
    <dgm:pt modelId="{60A32AFB-36EA-4BB2-8513-F3C565CB522C}" type="pres">
      <dgm:prSet presAssocID="{2F54E1DC-7475-493B-AB6D-7647C112B4E5}" presName="hierRoot4" presStyleCnt="0"/>
      <dgm:spPr/>
      <dgm:t>
        <a:bodyPr/>
        <a:lstStyle/>
        <a:p>
          <a:endParaRPr lang="zh-CN" altLang="en-US"/>
        </a:p>
      </dgm:t>
    </dgm:pt>
    <dgm:pt modelId="{B59EDB8E-C85F-478D-8947-376385BE6616}" type="pres">
      <dgm:prSet presAssocID="{2F54E1DC-7475-493B-AB6D-7647C112B4E5}" presName="composite4" presStyleCnt="0"/>
      <dgm:spPr/>
      <dgm:t>
        <a:bodyPr/>
        <a:lstStyle/>
        <a:p>
          <a:endParaRPr lang="zh-CN" altLang="en-US"/>
        </a:p>
      </dgm:t>
    </dgm:pt>
    <dgm:pt modelId="{4FD167B4-4F48-42EF-8761-48CC071149A3}" type="pres">
      <dgm:prSet presAssocID="{2F54E1DC-7475-493B-AB6D-7647C112B4E5}" presName="background4" presStyleLbl="asst3" presStyleIdx="19" presStyleCnt="22"/>
      <dgm:spPr/>
      <dgm:t>
        <a:bodyPr/>
        <a:lstStyle/>
        <a:p>
          <a:endParaRPr lang="zh-CN" altLang="en-US"/>
        </a:p>
      </dgm:t>
    </dgm:pt>
    <dgm:pt modelId="{4923315E-9ED4-40A6-A2B4-0713FCE426B6}" type="pres">
      <dgm:prSet presAssocID="{2F54E1DC-7475-493B-AB6D-7647C112B4E5}" presName="text4" presStyleLbl="fgAcc4" presStyleIdx="33" presStyleCnt="51">
        <dgm:presLayoutVars>
          <dgm:chPref val="3"/>
        </dgm:presLayoutVars>
      </dgm:prSet>
      <dgm:spPr/>
      <dgm:t>
        <a:bodyPr/>
        <a:lstStyle/>
        <a:p>
          <a:endParaRPr lang="zh-CN" altLang="en-US"/>
        </a:p>
      </dgm:t>
    </dgm:pt>
    <dgm:pt modelId="{37D13AB3-F723-4313-9191-26D1526CDF08}" type="pres">
      <dgm:prSet presAssocID="{2F54E1DC-7475-493B-AB6D-7647C112B4E5}" presName="hierChild5" presStyleCnt="0"/>
      <dgm:spPr/>
      <dgm:t>
        <a:bodyPr/>
        <a:lstStyle/>
        <a:p>
          <a:endParaRPr lang="zh-CN" altLang="en-US"/>
        </a:p>
      </dgm:t>
    </dgm:pt>
    <dgm:pt modelId="{99E4D31D-8A47-4576-B2D1-218533B87031}" type="pres">
      <dgm:prSet presAssocID="{9EABEEF4-B438-4F58-81C6-DFCCBE7F44A7}" presName="Name23" presStyleLbl="parChTrans1D4" presStyleIdx="34" presStyleCnt="51"/>
      <dgm:spPr/>
      <dgm:t>
        <a:bodyPr/>
        <a:lstStyle/>
        <a:p>
          <a:endParaRPr lang="zh-CN" altLang="en-US"/>
        </a:p>
      </dgm:t>
    </dgm:pt>
    <dgm:pt modelId="{1BEA0746-667E-4375-810E-01AB5C97839B}" type="pres">
      <dgm:prSet presAssocID="{C22F6E57-8114-493B-B87B-837D9AF0B7E0}" presName="hierRoot4" presStyleCnt="0"/>
      <dgm:spPr/>
      <dgm:t>
        <a:bodyPr/>
        <a:lstStyle/>
        <a:p>
          <a:endParaRPr lang="zh-CN" altLang="en-US"/>
        </a:p>
      </dgm:t>
    </dgm:pt>
    <dgm:pt modelId="{95AD5B02-396D-472A-981A-D0D988DB35D6}" type="pres">
      <dgm:prSet presAssocID="{C22F6E57-8114-493B-B87B-837D9AF0B7E0}" presName="composite4" presStyleCnt="0"/>
      <dgm:spPr/>
      <dgm:t>
        <a:bodyPr/>
        <a:lstStyle/>
        <a:p>
          <a:endParaRPr lang="zh-CN" altLang="en-US"/>
        </a:p>
      </dgm:t>
    </dgm:pt>
    <dgm:pt modelId="{601A5E3E-BFE4-4DB8-AF63-B04D5E610853}" type="pres">
      <dgm:prSet presAssocID="{C22F6E57-8114-493B-B87B-837D9AF0B7E0}" presName="background4" presStyleLbl="asst3" presStyleIdx="20" presStyleCnt="22"/>
      <dgm:spPr/>
      <dgm:t>
        <a:bodyPr/>
        <a:lstStyle/>
        <a:p>
          <a:endParaRPr lang="zh-CN" altLang="en-US"/>
        </a:p>
      </dgm:t>
    </dgm:pt>
    <dgm:pt modelId="{A1F055AF-C04A-4798-A826-B924D0CE1B59}" type="pres">
      <dgm:prSet presAssocID="{C22F6E57-8114-493B-B87B-837D9AF0B7E0}" presName="text4" presStyleLbl="fgAcc4" presStyleIdx="34" presStyleCnt="51">
        <dgm:presLayoutVars>
          <dgm:chPref val="3"/>
        </dgm:presLayoutVars>
      </dgm:prSet>
      <dgm:spPr/>
      <dgm:t>
        <a:bodyPr/>
        <a:lstStyle/>
        <a:p>
          <a:endParaRPr lang="zh-CN" altLang="en-US"/>
        </a:p>
      </dgm:t>
    </dgm:pt>
    <dgm:pt modelId="{AEFBD681-AE3A-49AD-AAFC-87E902C10102}" type="pres">
      <dgm:prSet presAssocID="{C22F6E57-8114-493B-B87B-837D9AF0B7E0}" presName="hierChild5" presStyleCnt="0"/>
      <dgm:spPr/>
      <dgm:t>
        <a:bodyPr/>
        <a:lstStyle/>
        <a:p>
          <a:endParaRPr lang="zh-CN" altLang="en-US"/>
        </a:p>
      </dgm:t>
    </dgm:pt>
    <dgm:pt modelId="{A47F42EE-0F38-46EB-85EB-8F7A9EE25FF1}" type="pres">
      <dgm:prSet presAssocID="{3143BD7F-F422-4A3C-BC38-B4D66C6F5600}" presName="Name23" presStyleLbl="parChTrans1D4" presStyleIdx="35" presStyleCnt="51"/>
      <dgm:spPr/>
      <dgm:t>
        <a:bodyPr/>
        <a:lstStyle/>
        <a:p>
          <a:endParaRPr lang="zh-CN" altLang="en-US"/>
        </a:p>
      </dgm:t>
    </dgm:pt>
    <dgm:pt modelId="{3F7D03FC-C631-4FF6-90E5-FB78C08CC246}" type="pres">
      <dgm:prSet presAssocID="{C0AA8521-4DBB-42D5-95BF-A9B831ABCB2C}" presName="hierRoot4" presStyleCnt="0"/>
      <dgm:spPr/>
      <dgm:t>
        <a:bodyPr/>
        <a:lstStyle/>
        <a:p>
          <a:endParaRPr lang="zh-CN" altLang="en-US"/>
        </a:p>
      </dgm:t>
    </dgm:pt>
    <dgm:pt modelId="{1846A807-09DB-456A-856D-3FE517FE46D8}" type="pres">
      <dgm:prSet presAssocID="{C0AA8521-4DBB-42D5-95BF-A9B831ABCB2C}" presName="composite4" presStyleCnt="0"/>
      <dgm:spPr/>
      <dgm:t>
        <a:bodyPr/>
        <a:lstStyle/>
        <a:p>
          <a:endParaRPr lang="zh-CN" altLang="en-US"/>
        </a:p>
      </dgm:t>
    </dgm:pt>
    <dgm:pt modelId="{A6983DB6-8467-486D-B118-B8129189769F}" type="pres">
      <dgm:prSet presAssocID="{C0AA8521-4DBB-42D5-95BF-A9B831ABCB2C}" presName="background4" presStyleLbl="asst3" presStyleIdx="21" presStyleCnt="22"/>
      <dgm:spPr/>
      <dgm:t>
        <a:bodyPr/>
        <a:lstStyle/>
        <a:p>
          <a:endParaRPr lang="zh-CN" altLang="en-US"/>
        </a:p>
      </dgm:t>
    </dgm:pt>
    <dgm:pt modelId="{A991C9B6-EE24-4B3B-84B8-EEAEEF08D272}" type="pres">
      <dgm:prSet presAssocID="{C0AA8521-4DBB-42D5-95BF-A9B831ABCB2C}" presName="text4" presStyleLbl="fgAcc4" presStyleIdx="35" presStyleCnt="51" custLinFactNeighborX="-8448">
        <dgm:presLayoutVars>
          <dgm:chPref val="3"/>
        </dgm:presLayoutVars>
      </dgm:prSet>
      <dgm:spPr/>
      <dgm:t>
        <a:bodyPr/>
        <a:lstStyle/>
        <a:p>
          <a:endParaRPr lang="zh-CN" altLang="en-US"/>
        </a:p>
      </dgm:t>
    </dgm:pt>
    <dgm:pt modelId="{5BE28310-FBF1-4C25-A19D-B3AC5802778F}" type="pres">
      <dgm:prSet presAssocID="{C0AA8521-4DBB-42D5-95BF-A9B831ABCB2C}" presName="hierChild5" presStyleCnt="0"/>
      <dgm:spPr/>
      <dgm:t>
        <a:bodyPr/>
        <a:lstStyle/>
        <a:p>
          <a:endParaRPr lang="zh-CN" altLang="en-US"/>
        </a:p>
      </dgm:t>
    </dgm:pt>
    <dgm:pt modelId="{DADDF4E7-30D5-46C4-ABE0-EDEC17FFA5DA}" type="pres">
      <dgm:prSet presAssocID="{98CC93DC-9154-4508-849A-D1A6926EED1E}" presName="Name23" presStyleLbl="parChTrans1D4" presStyleIdx="36" presStyleCnt="51"/>
      <dgm:spPr/>
      <dgm:t>
        <a:bodyPr/>
        <a:lstStyle/>
        <a:p>
          <a:endParaRPr lang="zh-CN" altLang="en-US"/>
        </a:p>
      </dgm:t>
    </dgm:pt>
    <dgm:pt modelId="{9D870E3A-1FD7-4463-AC03-FBA8C1D2DE12}" type="pres">
      <dgm:prSet presAssocID="{494F6599-BD24-4983-A0A5-ACCE6B61FB51}" presName="hierRoot4" presStyleCnt="0"/>
      <dgm:spPr/>
      <dgm:t>
        <a:bodyPr/>
        <a:lstStyle/>
        <a:p>
          <a:endParaRPr lang="zh-CN" altLang="en-US"/>
        </a:p>
      </dgm:t>
    </dgm:pt>
    <dgm:pt modelId="{F19A5880-2444-4559-84D4-897BF8B859F9}" type="pres">
      <dgm:prSet presAssocID="{494F6599-BD24-4983-A0A5-ACCE6B61FB51}" presName="composite4" presStyleCnt="0"/>
      <dgm:spPr/>
      <dgm:t>
        <a:bodyPr/>
        <a:lstStyle/>
        <a:p>
          <a:endParaRPr lang="zh-CN" altLang="en-US"/>
        </a:p>
      </dgm:t>
    </dgm:pt>
    <dgm:pt modelId="{E42B6A5E-99D0-409D-880C-4553D31FD883}" type="pres">
      <dgm:prSet presAssocID="{494F6599-BD24-4983-A0A5-ACCE6B61FB51}" presName="background4" presStyleLbl="node4" presStyleIdx="12" presStyleCnt="27"/>
      <dgm:spPr/>
      <dgm:t>
        <a:bodyPr/>
        <a:lstStyle/>
        <a:p>
          <a:endParaRPr lang="zh-CN" altLang="en-US"/>
        </a:p>
      </dgm:t>
    </dgm:pt>
    <dgm:pt modelId="{F13D968F-B753-46B0-BF7A-DA96FCFCB455}" type="pres">
      <dgm:prSet presAssocID="{494F6599-BD24-4983-A0A5-ACCE6B61FB51}" presName="text4" presStyleLbl="fgAcc4" presStyleIdx="36" presStyleCnt="51">
        <dgm:presLayoutVars>
          <dgm:chPref val="3"/>
        </dgm:presLayoutVars>
      </dgm:prSet>
      <dgm:spPr/>
      <dgm:t>
        <a:bodyPr/>
        <a:lstStyle/>
        <a:p>
          <a:endParaRPr lang="zh-CN" altLang="en-US"/>
        </a:p>
      </dgm:t>
    </dgm:pt>
    <dgm:pt modelId="{A2A8D6B9-DB52-4015-B471-8AE1EB79B387}" type="pres">
      <dgm:prSet presAssocID="{494F6599-BD24-4983-A0A5-ACCE6B61FB51}" presName="hierChild5" presStyleCnt="0"/>
      <dgm:spPr/>
      <dgm:t>
        <a:bodyPr/>
        <a:lstStyle/>
        <a:p>
          <a:endParaRPr lang="zh-CN" altLang="en-US"/>
        </a:p>
      </dgm:t>
    </dgm:pt>
    <dgm:pt modelId="{0BB18FF5-8D2D-446A-AC55-90A90F9E6B30}" type="pres">
      <dgm:prSet presAssocID="{BB0B912D-0B62-4443-A772-F80D7CF383AC}" presName="Name23" presStyleLbl="parChTrans1D4" presStyleIdx="37" presStyleCnt="51"/>
      <dgm:spPr/>
      <dgm:t>
        <a:bodyPr/>
        <a:lstStyle/>
        <a:p>
          <a:endParaRPr lang="zh-CN" altLang="en-US"/>
        </a:p>
      </dgm:t>
    </dgm:pt>
    <dgm:pt modelId="{D5109024-6E19-4EB6-81F8-C010E5B2E162}" type="pres">
      <dgm:prSet presAssocID="{C4FD1D3E-670E-4A8F-9CE4-9FD76DC078A6}" presName="hierRoot4" presStyleCnt="0"/>
      <dgm:spPr/>
      <dgm:t>
        <a:bodyPr/>
        <a:lstStyle/>
        <a:p>
          <a:endParaRPr lang="zh-CN" altLang="en-US"/>
        </a:p>
      </dgm:t>
    </dgm:pt>
    <dgm:pt modelId="{7DA3C5B5-EB82-4FCD-B7C0-AFCD633FCC40}" type="pres">
      <dgm:prSet presAssocID="{C4FD1D3E-670E-4A8F-9CE4-9FD76DC078A6}" presName="composite4" presStyleCnt="0"/>
      <dgm:spPr/>
      <dgm:t>
        <a:bodyPr/>
        <a:lstStyle/>
        <a:p>
          <a:endParaRPr lang="zh-CN" altLang="en-US"/>
        </a:p>
      </dgm:t>
    </dgm:pt>
    <dgm:pt modelId="{8525FDE7-B221-47B0-B7E1-C6CDE5ED288F}" type="pres">
      <dgm:prSet presAssocID="{C4FD1D3E-670E-4A8F-9CE4-9FD76DC078A6}" presName="background4" presStyleLbl="node4" presStyleIdx="13" presStyleCnt="27"/>
      <dgm:spPr/>
      <dgm:t>
        <a:bodyPr/>
        <a:lstStyle/>
        <a:p>
          <a:endParaRPr lang="zh-CN" altLang="en-US"/>
        </a:p>
      </dgm:t>
    </dgm:pt>
    <dgm:pt modelId="{985DDA51-1105-478B-856C-05DF0C6489E0}" type="pres">
      <dgm:prSet presAssocID="{C4FD1D3E-670E-4A8F-9CE4-9FD76DC078A6}" presName="text4" presStyleLbl="fgAcc4" presStyleIdx="37" presStyleCnt="51">
        <dgm:presLayoutVars>
          <dgm:chPref val="3"/>
        </dgm:presLayoutVars>
      </dgm:prSet>
      <dgm:spPr/>
      <dgm:t>
        <a:bodyPr/>
        <a:lstStyle/>
        <a:p>
          <a:endParaRPr lang="zh-CN" altLang="en-US"/>
        </a:p>
      </dgm:t>
    </dgm:pt>
    <dgm:pt modelId="{F56F95CF-C6AB-4DDF-839C-0C998E35210C}" type="pres">
      <dgm:prSet presAssocID="{C4FD1D3E-670E-4A8F-9CE4-9FD76DC078A6}" presName="hierChild5" presStyleCnt="0"/>
      <dgm:spPr/>
      <dgm:t>
        <a:bodyPr/>
        <a:lstStyle/>
        <a:p>
          <a:endParaRPr lang="zh-CN" altLang="en-US"/>
        </a:p>
      </dgm:t>
    </dgm:pt>
    <dgm:pt modelId="{5FA9863A-2E2C-43F0-86D4-BEC51C879D0E}" type="pres">
      <dgm:prSet presAssocID="{EEB88EF3-08C5-4D7F-999A-C0FA13FB8470}" presName="Name23" presStyleLbl="parChTrans1D4" presStyleIdx="38" presStyleCnt="51"/>
      <dgm:spPr/>
      <dgm:t>
        <a:bodyPr/>
        <a:lstStyle/>
        <a:p>
          <a:endParaRPr lang="zh-CN" altLang="en-US"/>
        </a:p>
      </dgm:t>
    </dgm:pt>
    <dgm:pt modelId="{9F7333BF-F355-404A-BBFF-4016AD43B3F8}" type="pres">
      <dgm:prSet presAssocID="{B6023C96-57C5-40A6-86E4-FE7AA97FFA6F}" presName="hierRoot4" presStyleCnt="0"/>
      <dgm:spPr/>
      <dgm:t>
        <a:bodyPr/>
        <a:lstStyle/>
        <a:p>
          <a:endParaRPr lang="zh-CN" altLang="en-US"/>
        </a:p>
      </dgm:t>
    </dgm:pt>
    <dgm:pt modelId="{5E563D59-4862-43B4-895D-2FA31088FF68}" type="pres">
      <dgm:prSet presAssocID="{B6023C96-57C5-40A6-86E4-FE7AA97FFA6F}" presName="composite4" presStyleCnt="0"/>
      <dgm:spPr/>
      <dgm:t>
        <a:bodyPr/>
        <a:lstStyle/>
        <a:p>
          <a:endParaRPr lang="zh-CN" altLang="en-US"/>
        </a:p>
      </dgm:t>
    </dgm:pt>
    <dgm:pt modelId="{32A75407-0743-4DBA-96A6-682EDF512C2D}" type="pres">
      <dgm:prSet presAssocID="{B6023C96-57C5-40A6-86E4-FE7AA97FFA6F}" presName="background4" presStyleLbl="node4" presStyleIdx="14" presStyleCnt="27"/>
      <dgm:spPr/>
      <dgm:t>
        <a:bodyPr/>
        <a:lstStyle/>
        <a:p>
          <a:endParaRPr lang="zh-CN" altLang="en-US"/>
        </a:p>
      </dgm:t>
    </dgm:pt>
    <dgm:pt modelId="{62FFDDFA-38C2-4B7A-9A24-94594534AF61}" type="pres">
      <dgm:prSet presAssocID="{B6023C96-57C5-40A6-86E4-FE7AA97FFA6F}" presName="text4" presStyleLbl="fgAcc4" presStyleIdx="38" presStyleCnt="51">
        <dgm:presLayoutVars>
          <dgm:chPref val="3"/>
        </dgm:presLayoutVars>
      </dgm:prSet>
      <dgm:spPr/>
      <dgm:t>
        <a:bodyPr/>
        <a:lstStyle/>
        <a:p>
          <a:endParaRPr lang="zh-CN" altLang="en-US"/>
        </a:p>
      </dgm:t>
    </dgm:pt>
    <dgm:pt modelId="{2E7787D1-7DD2-4FDF-AFA7-5B18FADD354D}" type="pres">
      <dgm:prSet presAssocID="{B6023C96-57C5-40A6-86E4-FE7AA97FFA6F}" presName="hierChild5" presStyleCnt="0"/>
      <dgm:spPr/>
      <dgm:t>
        <a:bodyPr/>
        <a:lstStyle/>
        <a:p>
          <a:endParaRPr lang="zh-CN" altLang="en-US"/>
        </a:p>
      </dgm:t>
    </dgm:pt>
    <dgm:pt modelId="{9CC458A4-EC20-4C1A-A7C5-FBEC45FDFB0F}" type="pres">
      <dgm:prSet presAssocID="{43C3D675-134B-4C8E-9935-40859D7728A4}" presName="Name23" presStyleLbl="parChTrans1D4" presStyleIdx="39" presStyleCnt="51"/>
      <dgm:spPr/>
      <dgm:t>
        <a:bodyPr/>
        <a:lstStyle/>
        <a:p>
          <a:endParaRPr lang="zh-CN" altLang="en-US"/>
        </a:p>
      </dgm:t>
    </dgm:pt>
    <dgm:pt modelId="{EDD92EA7-3439-494A-9F1F-71DDB9874A60}" type="pres">
      <dgm:prSet presAssocID="{2449FE68-89F3-4BDB-A678-8CB683964885}" presName="hierRoot4" presStyleCnt="0"/>
      <dgm:spPr/>
      <dgm:t>
        <a:bodyPr/>
        <a:lstStyle/>
        <a:p>
          <a:endParaRPr lang="zh-CN" altLang="en-US"/>
        </a:p>
      </dgm:t>
    </dgm:pt>
    <dgm:pt modelId="{469F0FEC-EAC0-4043-8C39-E95B1DBB2CCC}" type="pres">
      <dgm:prSet presAssocID="{2449FE68-89F3-4BDB-A678-8CB683964885}" presName="composite4" presStyleCnt="0"/>
      <dgm:spPr/>
      <dgm:t>
        <a:bodyPr/>
        <a:lstStyle/>
        <a:p>
          <a:endParaRPr lang="zh-CN" altLang="en-US"/>
        </a:p>
      </dgm:t>
    </dgm:pt>
    <dgm:pt modelId="{B091C021-563B-4BC0-B493-3C761907AE67}" type="pres">
      <dgm:prSet presAssocID="{2449FE68-89F3-4BDB-A678-8CB683964885}" presName="background4" presStyleLbl="node4" presStyleIdx="15" presStyleCnt="27"/>
      <dgm:spPr/>
      <dgm:t>
        <a:bodyPr/>
        <a:lstStyle/>
        <a:p>
          <a:endParaRPr lang="zh-CN" altLang="en-US"/>
        </a:p>
      </dgm:t>
    </dgm:pt>
    <dgm:pt modelId="{C594898C-569D-4B44-B64C-F0B3123B22EB}" type="pres">
      <dgm:prSet presAssocID="{2449FE68-89F3-4BDB-A678-8CB683964885}" presName="text4" presStyleLbl="fgAcc4" presStyleIdx="39" presStyleCnt="51">
        <dgm:presLayoutVars>
          <dgm:chPref val="3"/>
        </dgm:presLayoutVars>
      </dgm:prSet>
      <dgm:spPr/>
      <dgm:t>
        <a:bodyPr/>
        <a:lstStyle/>
        <a:p>
          <a:endParaRPr lang="zh-CN" altLang="en-US"/>
        </a:p>
      </dgm:t>
    </dgm:pt>
    <dgm:pt modelId="{97C221D7-6A10-4473-A1C4-D3A5E4339FAA}" type="pres">
      <dgm:prSet presAssocID="{2449FE68-89F3-4BDB-A678-8CB683964885}" presName="hierChild5" presStyleCnt="0"/>
      <dgm:spPr/>
      <dgm:t>
        <a:bodyPr/>
        <a:lstStyle/>
        <a:p>
          <a:endParaRPr lang="zh-CN" altLang="en-US"/>
        </a:p>
      </dgm:t>
    </dgm:pt>
    <dgm:pt modelId="{08B7DA33-09FD-46E8-8AC6-3AA2683C1EF5}" type="pres">
      <dgm:prSet presAssocID="{3F264C46-37AD-4F92-B6A9-884C10B30670}" presName="Name23" presStyleLbl="parChTrans1D4" presStyleIdx="40" presStyleCnt="51"/>
      <dgm:spPr/>
      <dgm:t>
        <a:bodyPr/>
        <a:lstStyle/>
        <a:p>
          <a:endParaRPr lang="zh-CN" altLang="en-US"/>
        </a:p>
      </dgm:t>
    </dgm:pt>
    <dgm:pt modelId="{59B82DC7-56AA-4F68-9189-2ABFCF55C25D}" type="pres">
      <dgm:prSet presAssocID="{8A25172B-21E5-448F-B269-DD469AC4C2A0}" presName="hierRoot4" presStyleCnt="0"/>
      <dgm:spPr/>
      <dgm:t>
        <a:bodyPr/>
        <a:lstStyle/>
        <a:p>
          <a:endParaRPr lang="zh-CN" altLang="en-US"/>
        </a:p>
      </dgm:t>
    </dgm:pt>
    <dgm:pt modelId="{3839B35A-E6A0-4FF0-9914-DBD9258824A8}" type="pres">
      <dgm:prSet presAssocID="{8A25172B-21E5-448F-B269-DD469AC4C2A0}" presName="composite4" presStyleCnt="0"/>
      <dgm:spPr/>
      <dgm:t>
        <a:bodyPr/>
        <a:lstStyle/>
        <a:p>
          <a:endParaRPr lang="zh-CN" altLang="en-US"/>
        </a:p>
      </dgm:t>
    </dgm:pt>
    <dgm:pt modelId="{624C7AAE-8DB8-4627-8411-9DD94234A3A0}" type="pres">
      <dgm:prSet presAssocID="{8A25172B-21E5-448F-B269-DD469AC4C2A0}" presName="background4" presStyleLbl="node4" presStyleIdx="16" presStyleCnt="27"/>
      <dgm:spPr/>
      <dgm:t>
        <a:bodyPr/>
        <a:lstStyle/>
        <a:p>
          <a:endParaRPr lang="zh-CN" altLang="en-US"/>
        </a:p>
      </dgm:t>
    </dgm:pt>
    <dgm:pt modelId="{7CA1DCFA-106A-4AD8-85E8-F5F8ADC1C89E}" type="pres">
      <dgm:prSet presAssocID="{8A25172B-21E5-448F-B269-DD469AC4C2A0}" presName="text4" presStyleLbl="fgAcc4" presStyleIdx="40" presStyleCnt="51">
        <dgm:presLayoutVars>
          <dgm:chPref val="3"/>
        </dgm:presLayoutVars>
      </dgm:prSet>
      <dgm:spPr/>
      <dgm:t>
        <a:bodyPr/>
        <a:lstStyle/>
        <a:p>
          <a:endParaRPr lang="zh-CN" altLang="en-US"/>
        </a:p>
      </dgm:t>
    </dgm:pt>
    <dgm:pt modelId="{B77270F6-3F5A-4D8A-9986-96578445C416}" type="pres">
      <dgm:prSet presAssocID="{8A25172B-21E5-448F-B269-DD469AC4C2A0}" presName="hierChild5" presStyleCnt="0"/>
      <dgm:spPr/>
      <dgm:t>
        <a:bodyPr/>
        <a:lstStyle/>
        <a:p>
          <a:endParaRPr lang="zh-CN" altLang="en-US"/>
        </a:p>
      </dgm:t>
    </dgm:pt>
    <dgm:pt modelId="{898EC8ED-204B-4AF4-85A1-487A187531BB}" type="pres">
      <dgm:prSet presAssocID="{D982A2CC-D2B5-43E8-9C11-3C01080EE9C3}" presName="Name23" presStyleLbl="parChTrans1D4" presStyleIdx="41" presStyleCnt="51"/>
      <dgm:spPr/>
      <dgm:t>
        <a:bodyPr/>
        <a:lstStyle/>
        <a:p>
          <a:endParaRPr lang="zh-CN" altLang="en-US"/>
        </a:p>
      </dgm:t>
    </dgm:pt>
    <dgm:pt modelId="{283B860A-026D-4745-81A4-66587E065842}" type="pres">
      <dgm:prSet presAssocID="{2AD9A9E9-C076-47DA-9D66-748395403199}" presName="hierRoot4" presStyleCnt="0"/>
      <dgm:spPr/>
      <dgm:t>
        <a:bodyPr/>
        <a:lstStyle/>
        <a:p>
          <a:endParaRPr lang="zh-CN" altLang="en-US"/>
        </a:p>
      </dgm:t>
    </dgm:pt>
    <dgm:pt modelId="{080173D5-C3AE-482B-B314-085117B47E5F}" type="pres">
      <dgm:prSet presAssocID="{2AD9A9E9-C076-47DA-9D66-748395403199}" presName="composite4" presStyleCnt="0"/>
      <dgm:spPr/>
      <dgm:t>
        <a:bodyPr/>
        <a:lstStyle/>
        <a:p>
          <a:endParaRPr lang="zh-CN" altLang="en-US"/>
        </a:p>
      </dgm:t>
    </dgm:pt>
    <dgm:pt modelId="{5AA67110-3166-429F-AC57-8748F00F4E4D}" type="pres">
      <dgm:prSet presAssocID="{2AD9A9E9-C076-47DA-9D66-748395403199}" presName="background4" presStyleLbl="node4" presStyleIdx="17" presStyleCnt="27"/>
      <dgm:spPr/>
      <dgm:t>
        <a:bodyPr/>
        <a:lstStyle/>
        <a:p>
          <a:endParaRPr lang="zh-CN" altLang="en-US"/>
        </a:p>
      </dgm:t>
    </dgm:pt>
    <dgm:pt modelId="{CD23C0D7-1E19-40BB-A929-D13A9137AB07}" type="pres">
      <dgm:prSet presAssocID="{2AD9A9E9-C076-47DA-9D66-748395403199}" presName="text4" presStyleLbl="fgAcc4" presStyleIdx="41" presStyleCnt="51">
        <dgm:presLayoutVars>
          <dgm:chPref val="3"/>
        </dgm:presLayoutVars>
      </dgm:prSet>
      <dgm:spPr/>
      <dgm:t>
        <a:bodyPr/>
        <a:lstStyle/>
        <a:p>
          <a:endParaRPr lang="zh-CN" altLang="en-US"/>
        </a:p>
      </dgm:t>
    </dgm:pt>
    <dgm:pt modelId="{174E8DEE-6C4E-4B80-8FB0-6706C5735D72}" type="pres">
      <dgm:prSet presAssocID="{2AD9A9E9-C076-47DA-9D66-748395403199}" presName="hierChild5" presStyleCnt="0"/>
      <dgm:spPr/>
      <dgm:t>
        <a:bodyPr/>
        <a:lstStyle/>
        <a:p>
          <a:endParaRPr lang="zh-CN" altLang="en-US"/>
        </a:p>
      </dgm:t>
    </dgm:pt>
    <dgm:pt modelId="{50723DE4-5E9F-4645-8660-E685657DB4E9}" type="pres">
      <dgm:prSet presAssocID="{A0F06326-EE48-4294-A443-65C3A77E6F74}" presName="Name23" presStyleLbl="parChTrans1D4" presStyleIdx="42" presStyleCnt="51"/>
      <dgm:spPr/>
      <dgm:t>
        <a:bodyPr/>
        <a:lstStyle/>
        <a:p>
          <a:endParaRPr lang="zh-CN" altLang="en-US"/>
        </a:p>
      </dgm:t>
    </dgm:pt>
    <dgm:pt modelId="{14816F6A-5643-47DD-ADD8-CFE2878EE2D4}" type="pres">
      <dgm:prSet presAssocID="{8E2E5A26-2BDF-4EB0-9B02-2C88E0BD87B2}" presName="hierRoot4" presStyleCnt="0"/>
      <dgm:spPr/>
      <dgm:t>
        <a:bodyPr/>
        <a:lstStyle/>
        <a:p>
          <a:endParaRPr lang="zh-CN" altLang="en-US"/>
        </a:p>
      </dgm:t>
    </dgm:pt>
    <dgm:pt modelId="{F93D9A97-352F-42F0-B2ED-1568EC677D76}" type="pres">
      <dgm:prSet presAssocID="{8E2E5A26-2BDF-4EB0-9B02-2C88E0BD87B2}" presName="composite4" presStyleCnt="0"/>
      <dgm:spPr/>
      <dgm:t>
        <a:bodyPr/>
        <a:lstStyle/>
        <a:p>
          <a:endParaRPr lang="zh-CN" altLang="en-US"/>
        </a:p>
      </dgm:t>
    </dgm:pt>
    <dgm:pt modelId="{2BD8ABD9-B59E-4181-8294-0DFA08F0E978}" type="pres">
      <dgm:prSet presAssocID="{8E2E5A26-2BDF-4EB0-9B02-2C88E0BD87B2}" presName="background4" presStyleLbl="node4" presStyleIdx="18" presStyleCnt="27"/>
      <dgm:spPr/>
      <dgm:t>
        <a:bodyPr/>
        <a:lstStyle/>
        <a:p>
          <a:endParaRPr lang="zh-CN" altLang="en-US"/>
        </a:p>
      </dgm:t>
    </dgm:pt>
    <dgm:pt modelId="{34F956F5-8A71-464A-AD16-2A959DB3D1F5}" type="pres">
      <dgm:prSet presAssocID="{8E2E5A26-2BDF-4EB0-9B02-2C88E0BD87B2}" presName="text4" presStyleLbl="fgAcc4" presStyleIdx="42" presStyleCnt="51">
        <dgm:presLayoutVars>
          <dgm:chPref val="3"/>
        </dgm:presLayoutVars>
      </dgm:prSet>
      <dgm:spPr/>
      <dgm:t>
        <a:bodyPr/>
        <a:lstStyle/>
        <a:p>
          <a:endParaRPr lang="zh-CN" altLang="en-US"/>
        </a:p>
      </dgm:t>
    </dgm:pt>
    <dgm:pt modelId="{98DC2A7D-757F-44F5-BFEF-63EC6982074D}" type="pres">
      <dgm:prSet presAssocID="{8E2E5A26-2BDF-4EB0-9B02-2C88E0BD87B2}" presName="hierChild5" presStyleCnt="0"/>
      <dgm:spPr/>
      <dgm:t>
        <a:bodyPr/>
        <a:lstStyle/>
        <a:p>
          <a:endParaRPr lang="zh-CN" altLang="en-US"/>
        </a:p>
      </dgm:t>
    </dgm:pt>
    <dgm:pt modelId="{AA0B55B3-7D96-46A4-BD54-3E1347A95D3F}" type="pres">
      <dgm:prSet presAssocID="{0F2F0C63-8D9E-4161-AE46-D5F704E617CB}" presName="Name23" presStyleLbl="parChTrans1D4" presStyleIdx="43" presStyleCnt="51"/>
      <dgm:spPr/>
      <dgm:t>
        <a:bodyPr/>
        <a:lstStyle/>
        <a:p>
          <a:endParaRPr lang="zh-CN" altLang="en-US"/>
        </a:p>
      </dgm:t>
    </dgm:pt>
    <dgm:pt modelId="{A721BDDA-096F-48CD-A258-02F76ED31B41}" type="pres">
      <dgm:prSet presAssocID="{F718FE78-CB6B-426D-B8AD-945C016742C3}" presName="hierRoot4" presStyleCnt="0"/>
      <dgm:spPr/>
      <dgm:t>
        <a:bodyPr/>
        <a:lstStyle/>
        <a:p>
          <a:endParaRPr lang="zh-CN" altLang="en-US"/>
        </a:p>
      </dgm:t>
    </dgm:pt>
    <dgm:pt modelId="{9311490C-F390-4B2E-96A2-6ACC2DB9E90E}" type="pres">
      <dgm:prSet presAssocID="{F718FE78-CB6B-426D-B8AD-945C016742C3}" presName="composite4" presStyleCnt="0"/>
      <dgm:spPr/>
      <dgm:t>
        <a:bodyPr/>
        <a:lstStyle/>
        <a:p>
          <a:endParaRPr lang="zh-CN" altLang="en-US"/>
        </a:p>
      </dgm:t>
    </dgm:pt>
    <dgm:pt modelId="{704D0C56-76A5-46B0-85F5-3ABD723A93BE}" type="pres">
      <dgm:prSet presAssocID="{F718FE78-CB6B-426D-B8AD-945C016742C3}" presName="background4" presStyleLbl="node4" presStyleIdx="19" presStyleCnt="27"/>
      <dgm:spPr/>
      <dgm:t>
        <a:bodyPr/>
        <a:lstStyle/>
        <a:p>
          <a:endParaRPr lang="zh-CN" altLang="en-US"/>
        </a:p>
      </dgm:t>
    </dgm:pt>
    <dgm:pt modelId="{02BE74E8-B28F-475B-999B-A22F18CFA14B}" type="pres">
      <dgm:prSet presAssocID="{F718FE78-CB6B-426D-B8AD-945C016742C3}" presName="text4" presStyleLbl="fgAcc4" presStyleIdx="43" presStyleCnt="51">
        <dgm:presLayoutVars>
          <dgm:chPref val="3"/>
        </dgm:presLayoutVars>
      </dgm:prSet>
      <dgm:spPr/>
      <dgm:t>
        <a:bodyPr/>
        <a:lstStyle/>
        <a:p>
          <a:endParaRPr lang="zh-CN" altLang="en-US"/>
        </a:p>
      </dgm:t>
    </dgm:pt>
    <dgm:pt modelId="{1EF3B698-F2F8-4B98-B673-8E013F037723}" type="pres">
      <dgm:prSet presAssocID="{F718FE78-CB6B-426D-B8AD-945C016742C3}" presName="hierChild5" presStyleCnt="0"/>
      <dgm:spPr/>
      <dgm:t>
        <a:bodyPr/>
        <a:lstStyle/>
        <a:p>
          <a:endParaRPr lang="zh-CN" altLang="en-US"/>
        </a:p>
      </dgm:t>
    </dgm:pt>
    <dgm:pt modelId="{46544A71-1A6B-4DFD-BDEF-3DBBCE067813}" type="pres">
      <dgm:prSet presAssocID="{A93ACE73-A61F-4DD1-A1FA-32B507DD8019}" presName="Name23" presStyleLbl="parChTrans1D4" presStyleIdx="44" presStyleCnt="51"/>
      <dgm:spPr/>
      <dgm:t>
        <a:bodyPr/>
        <a:lstStyle/>
        <a:p>
          <a:endParaRPr lang="zh-CN" altLang="en-US"/>
        </a:p>
      </dgm:t>
    </dgm:pt>
    <dgm:pt modelId="{A5BEEDE1-227A-4B95-B7BC-05EC7DE9366C}" type="pres">
      <dgm:prSet presAssocID="{6C376E20-AD98-4389-A3A2-370AD6D6ED11}" presName="hierRoot4" presStyleCnt="0"/>
      <dgm:spPr/>
      <dgm:t>
        <a:bodyPr/>
        <a:lstStyle/>
        <a:p>
          <a:endParaRPr lang="zh-CN" altLang="en-US"/>
        </a:p>
      </dgm:t>
    </dgm:pt>
    <dgm:pt modelId="{0A8226D7-4CD9-4CBB-B894-ABFA4F639467}" type="pres">
      <dgm:prSet presAssocID="{6C376E20-AD98-4389-A3A2-370AD6D6ED11}" presName="composite4" presStyleCnt="0"/>
      <dgm:spPr/>
      <dgm:t>
        <a:bodyPr/>
        <a:lstStyle/>
        <a:p>
          <a:endParaRPr lang="zh-CN" altLang="en-US"/>
        </a:p>
      </dgm:t>
    </dgm:pt>
    <dgm:pt modelId="{BE7650FF-1981-4213-9C52-2D2CDCFA81D3}" type="pres">
      <dgm:prSet presAssocID="{6C376E20-AD98-4389-A3A2-370AD6D6ED11}" presName="background4" presStyleLbl="node4" presStyleIdx="20" presStyleCnt="27"/>
      <dgm:spPr/>
      <dgm:t>
        <a:bodyPr/>
        <a:lstStyle/>
        <a:p>
          <a:endParaRPr lang="zh-CN" altLang="en-US"/>
        </a:p>
      </dgm:t>
    </dgm:pt>
    <dgm:pt modelId="{D95E630A-CA3D-48DB-88C8-1508F13030DE}" type="pres">
      <dgm:prSet presAssocID="{6C376E20-AD98-4389-A3A2-370AD6D6ED11}" presName="text4" presStyleLbl="fgAcc4" presStyleIdx="44" presStyleCnt="51">
        <dgm:presLayoutVars>
          <dgm:chPref val="3"/>
        </dgm:presLayoutVars>
      </dgm:prSet>
      <dgm:spPr/>
      <dgm:t>
        <a:bodyPr/>
        <a:lstStyle/>
        <a:p>
          <a:endParaRPr lang="zh-CN" altLang="en-US"/>
        </a:p>
      </dgm:t>
    </dgm:pt>
    <dgm:pt modelId="{CA8760FB-AC8B-41F4-9602-7EFDD93A1BDD}" type="pres">
      <dgm:prSet presAssocID="{6C376E20-AD98-4389-A3A2-370AD6D6ED11}" presName="hierChild5" presStyleCnt="0"/>
      <dgm:spPr/>
      <dgm:t>
        <a:bodyPr/>
        <a:lstStyle/>
        <a:p>
          <a:endParaRPr lang="zh-CN" altLang="en-US"/>
        </a:p>
      </dgm:t>
    </dgm:pt>
    <dgm:pt modelId="{AD4CBBF2-2072-4F7D-9FBF-4A504805DF61}" type="pres">
      <dgm:prSet presAssocID="{F413A187-2ED9-439C-BA68-16F1127D5F08}" presName="Name23" presStyleLbl="parChTrans1D4" presStyleIdx="45" presStyleCnt="51"/>
      <dgm:spPr/>
      <dgm:t>
        <a:bodyPr/>
        <a:lstStyle/>
        <a:p>
          <a:endParaRPr lang="zh-CN" altLang="en-US"/>
        </a:p>
      </dgm:t>
    </dgm:pt>
    <dgm:pt modelId="{F143CDE2-00A0-4867-960F-44BF88136980}" type="pres">
      <dgm:prSet presAssocID="{BFF034F2-5342-4C78-AA67-9387E88E6282}" presName="hierRoot4" presStyleCnt="0"/>
      <dgm:spPr/>
      <dgm:t>
        <a:bodyPr/>
        <a:lstStyle/>
        <a:p>
          <a:endParaRPr lang="zh-CN" altLang="en-US"/>
        </a:p>
      </dgm:t>
    </dgm:pt>
    <dgm:pt modelId="{15B3B1FA-3761-443B-BA67-2EB2ADABE80C}" type="pres">
      <dgm:prSet presAssocID="{BFF034F2-5342-4C78-AA67-9387E88E6282}" presName="composite4" presStyleCnt="0"/>
      <dgm:spPr/>
      <dgm:t>
        <a:bodyPr/>
        <a:lstStyle/>
        <a:p>
          <a:endParaRPr lang="zh-CN" altLang="en-US"/>
        </a:p>
      </dgm:t>
    </dgm:pt>
    <dgm:pt modelId="{E315BCF2-4D31-4EC3-930B-2D7896DCDAE8}" type="pres">
      <dgm:prSet presAssocID="{BFF034F2-5342-4C78-AA67-9387E88E6282}" presName="background4" presStyleLbl="node4" presStyleIdx="21" presStyleCnt="27"/>
      <dgm:spPr/>
      <dgm:t>
        <a:bodyPr/>
        <a:lstStyle/>
        <a:p>
          <a:endParaRPr lang="zh-CN" altLang="en-US"/>
        </a:p>
      </dgm:t>
    </dgm:pt>
    <dgm:pt modelId="{DD67C583-4B53-4727-B283-82CD831E7308}" type="pres">
      <dgm:prSet presAssocID="{BFF034F2-5342-4C78-AA67-9387E88E6282}" presName="text4" presStyleLbl="fgAcc4" presStyleIdx="45" presStyleCnt="51">
        <dgm:presLayoutVars>
          <dgm:chPref val="3"/>
        </dgm:presLayoutVars>
      </dgm:prSet>
      <dgm:spPr/>
      <dgm:t>
        <a:bodyPr/>
        <a:lstStyle/>
        <a:p>
          <a:endParaRPr lang="zh-CN" altLang="en-US"/>
        </a:p>
      </dgm:t>
    </dgm:pt>
    <dgm:pt modelId="{43F0F35C-65E7-4BF3-9F36-9B3AC70995A5}" type="pres">
      <dgm:prSet presAssocID="{BFF034F2-5342-4C78-AA67-9387E88E6282}" presName="hierChild5" presStyleCnt="0"/>
      <dgm:spPr/>
      <dgm:t>
        <a:bodyPr/>
        <a:lstStyle/>
        <a:p>
          <a:endParaRPr lang="zh-CN" altLang="en-US"/>
        </a:p>
      </dgm:t>
    </dgm:pt>
    <dgm:pt modelId="{8340F1F4-B987-4DB0-9186-6D9F9E5DCBE3}" type="pres">
      <dgm:prSet presAssocID="{ABA24259-DE83-4F63-866A-0961D098AD8C}" presName="Name23" presStyleLbl="parChTrans1D4" presStyleIdx="46" presStyleCnt="51"/>
      <dgm:spPr/>
      <dgm:t>
        <a:bodyPr/>
        <a:lstStyle/>
        <a:p>
          <a:endParaRPr lang="zh-CN" altLang="en-US"/>
        </a:p>
      </dgm:t>
    </dgm:pt>
    <dgm:pt modelId="{53A31848-365A-4CFE-821E-9961B6DF9078}" type="pres">
      <dgm:prSet presAssocID="{84F021B7-272C-456C-A5A3-9FC584DEA412}" presName="hierRoot4" presStyleCnt="0"/>
      <dgm:spPr/>
      <dgm:t>
        <a:bodyPr/>
        <a:lstStyle/>
        <a:p>
          <a:endParaRPr lang="zh-CN" altLang="en-US"/>
        </a:p>
      </dgm:t>
    </dgm:pt>
    <dgm:pt modelId="{5465B738-8C7F-488B-AF1A-58564E1265C0}" type="pres">
      <dgm:prSet presAssocID="{84F021B7-272C-456C-A5A3-9FC584DEA412}" presName="composite4" presStyleCnt="0"/>
      <dgm:spPr/>
      <dgm:t>
        <a:bodyPr/>
        <a:lstStyle/>
        <a:p>
          <a:endParaRPr lang="zh-CN" altLang="en-US"/>
        </a:p>
      </dgm:t>
    </dgm:pt>
    <dgm:pt modelId="{3C6B9666-5223-442A-AB9B-31CB09617613}" type="pres">
      <dgm:prSet presAssocID="{84F021B7-272C-456C-A5A3-9FC584DEA412}" presName="background4" presStyleLbl="node4" presStyleIdx="22" presStyleCnt="27"/>
      <dgm:spPr/>
      <dgm:t>
        <a:bodyPr/>
        <a:lstStyle/>
        <a:p>
          <a:endParaRPr lang="zh-CN" altLang="en-US"/>
        </a:p>
      </dgm:t>
    </dgm:pt>
    <dgm:pt modelId="{CBEEE707-46C6-4089-97F2-71349961BB61}" type="pres">
      <dgm:prSet presAssocID="{84F021B7-272C-456C-A5A3-9FC584DEA412}" presName="text4" presStyleLbl="fgAcc4" presStyleIdx="46" presStyleCnt="51">
        <dgm:presLayoutVars>
          <dgm:chPref val="3"/>
        </dgm:presLayoutVars>
      </dgm:prSet>
      <dgm:spPr/>
      <dgm:t>
        <a:bodyPr/>
        <a:lstStyle/>
        <a:p>
          <a:endParaRPr lang="zh-CN" altLang="en-US"/>
        </a:p>
      </dgm:t>
    </dgm:pt>
    <dgm:pt modelId="{1AD2370F-7A54-4289-B19C-21241E9A5C26}" type="pres">
      <dgm:prSet presAssocID="{84F021B7-272C-456C-A5A3-9FC584DEA412}" presName="hierChild5" presStyleCnt="0"/>
      <dgm:spPr/>
      <dgm:t>
        <a:bodyPr/>
        <a:lstStyle/>
        <a:p>
          <a:endParaRPr lang="zh-CN" altLang="en-US"/>
        </a:p>
      </dgm:t>
    </dgm:pt>
    <dgm:pt modelId="{9BF42393-B48B-48EF-B3CE-F3C34E3A4FBF}" type="pres">
      <dgm:prSet presAssocID="{CCD6F53F-FDE7-4842-855F-4CC7FCE5F7A2}" presName="Name23" presStyleLbl="parChTrans1D4" presStyleIdx="47" presStyleCnt="51"/>
      <dgm:spPr/>
      <dgm:t>
        <a:bodyPr/>
        <a:lstStyle/>
        <a:p>
          <a:endParaRPr lang="zh-CN" altLang="en-US"/>
        </a:p>
      </dgm:t>
    </dgm:pt>
    <dgm:pt modelId="{624CBE11-4A07-40E2-91E6-964A6ED98250}" type="pres">
      <dgm:prSet presAssocID="{DA9B92DC-0794-4859-9D55-D4B7A327F5E1}" presName="hierRoot4" presStyleCnt="0"/>
      <dgm:spPr/>
      <dgm:t>
        <a:bodyPr/>
        <a:lstStyle/>
        <a:p>
          <a:endParaRPr lang="zh-CN" altLang="en-US"/>
        </a:p>
      </dgm:t>
    </dgm:pt>
    <dgm:pt modelId="{7F3205AC-77F1-4F14-8995-6725A9682BE9}" type="pres">
      <dgm:prSet presAssocID="{DA9B92DC-0794-4859-9D55-D4B7A327F5E1}" presName="composite4" presStyleCnt="0"/>
      <dgm:spPr/>
      <dgm:t>
        <a:bodyPr/>
        <a:lstStyle/>
        <a:p>
          <a:endParaRPr lang="zh-CN" altLang="en-US"/>
        </a:p>
      </dgm:t>
    </dgm:pt>
    <dgm:pt modelId="{C181A8CC-4808-4E76-A8BF-A1388E5214B6}" type="pres">
      <dgm:prSet presAssocID="{DA9B92DC-0794-4859-9D55-D4B7A327F5E1}" presName="background4" presStyleLbl="node4" presStyleIdx="23" presStyleCnt="27"/>
      <dgm:spPr/>
      <dgm:t>
        <a:bodyPr/>
        <a:lstStyle/>
        <a:p>
          <a:endParaRPr lang="zh-CN" altLang="en-US"/>
        </a:p>
      </dgm:t>
    </dgm:pt>
    <dgm:pt modelId="{9CBB1194-BDF8-4423-B757-B78620E3CF92}" type="pres">
      <dgm:prSet presAssocID="{DA9B92DC-0794-4859-9D55-D4B7A327F5E1}" presName="text4" presStyleLbl="fgAcc4" presStyleIdx="47" presStyleCnt="51">
        <dgm:presLayoutVars>
          <dgm:chPref val="3"/>
        </dgm:presLayoutVars>
      </dgm:prSet>
      <dgm:spPr/>
      <dgm:t>
        <a:bodyPr/>
        <a:lstStyle/>
        <a:p>
          <a:endParaRPr lang="zh-CN" altLang="en-US"/>
        </a:p>
      </dgm:t>
    </dgm:pt>
    <dgm:pt modelId="{F7F91D91-C6B5-4E13-B116-E28C0DA75DE2}" type="pres">
      <dgm:prSet presAssocID="{DA9B92DC-0794-4859-9D55-D4B7A327F5E1}" presName="hierChild5" presStyleCnt="0"/>
      <dgm:spPr/>
      <dgm:t>
        <a:bodyPr/>
        <a:lstStyle/>
        <a:p>
          <a:endParaRPr lang="zh-CN" altLang="en-US"/>
        </a:p>
      </dgm:t>
    </dgm:pt>
    <dgm:pt modelId="{A8CE86AA-89CD-452B-9E29-2A44BAB82149}" type="pres">
      <dgm:prSet presAssocID="{EF48335F-CF8F-4640-B275-CD3831DBB3D5}" presName="Name23" presStyleLbl="parChTrans1D4" presStyleIdx="48" presStyleCnt="51"/>
      <dgm:spPr/>
      <dgm:t>
        <a:bodyPr/>
        <a:lstStyle/>
        <a:p>
          <a:endParaRPr lang="zh-CN" altLang="en-US"/>
        </a:p>
      </dgm:t>
    </dgm:pt>
    <dgm:pt modelId="{A6B97E00-F5CD-4300-955A-F20ECC98B033}" type="pres">
      <dgm:prSet presAssocID="{DC58A0FC-FE8D-447B-8FBB-1C7D3D6B6A92}" presName="hierRoot4" presStyleCnt="0"/>
      <dgm:spPr/>
      <dgm:t>
        <a:bodyPr/>
        <a:lstStyle/>
        <a:p>
          <a:endParaRPr lang="zh-CN" altLang="en-US"/>
        </a:p>
      </dgm:t>
    </dgm:pt>
    <dgm:pt modelId="{DEB1049A-DE0E-4F2E-A695-0F9C95957A0E}" type="pres">
      <dgm:prSet presAssocID="{DC58A0FC-FE8D-447B-8FBB-1C7D3D6B6A92}" presName="composite4" presStyleCnt="0"/>
      <dgm:spPr/>
      <dgm:t>
        <a:bodyPr/>
        <a:lstStyle/>
        <a:p>
          <a:endParaRPr lang="zh-CN" altLang="en-US"/>
        </a:p>
      </dgm:t>
    </dgm:pt>
    <dgm:pt modelId="{8E563BF6-7EAE-4F39-8203-6E6765598955}" type="pres">
      <dgm:prSet presAssocID="{DC58A0FC-FE8D-447B-8FBB-1C7D3D6B6A92}" presName="background4" presStyleLbl="node4" presStyleIdx="24" presStyleCnt="27"/>
      <dgm:spPr/>
      <dgm:t>
        <a:bodyPr/>
        <a:lstStyle/>
        <a:p>
          <a:endParaRPr lang="zh-CN" altLang="en-US"/>
        </a:p>
      </dgm:t>
    </dgm:pt>
    <dgm:pt modelId="{6C6DAC2F-E755-4E27-BAC7-17256C095761}" type="pres">
      <dgm:prSet presAssocID="{DC58A0FC-FE8D-447B-8FBB-1C7D3D6B6A92}" presName="text4" presStyleLbl="fgAcc4" presStyleIdx="48" presStyleCnt="51">
        <dgm:presLayoutVars>
          <dgm:chPref val="3"/>
        </dgm:presLayoutVars>
      </dgm:prSet>
      <dgm:spPr/>
      <dgm:t>
        <a:bodyPr/>
        <a:lstStyle/>
        <a:p>
          <a:endParaRPr lang="zh-CN" altLang="en-US"/>
        </a:p>
      </dgm:t>
    </dgm:pt>
    <dgm:pt modelId="{FFE0ACDD-EC2F-4E19-9ACD-3678C41D1E24}" type="pres">
      <dgm:prSet presAssocID="{DC58A0FC-FE8D-447B-8FBB-1C7D3D6B6A92}" presName="hierChild5" presStyleCnt="0"/>
      <dgm:spPr/>
      <dgm:t>
        <a:bodyPr/>
        <a:lstStyle/>
        <a:p>
          <a:endParaRPr lang="zh-CN" altLang="en-US"/>
        </a:p>
      </dgm:t>
    </dgm:pt>
    <dgm:pt modelId="{54F7CB9D-00EA-4293-90D7-9AFC343FF8B3}" type="pres">
      <dgm:prSet presAssocID="{9132AC5F-EF80-4666-B174-41142BAD5EE4}" presName="Name23" presStyleLbl="parChTrans1D4" presStyleIdx="49" presStyleCnt="51"/>
      <dgm:spPr/>
      <dgm:t>
        <a:bodyPr/>
        <a:lstStyle/>
        <a:p>
          <a:endParaRPr lang="zh-CN" altLang="en-US"/>
        </a:p>
      </dgm:t>
    </dgm:pt>
    <dgm:pt modelId="{5FA9C56C-CBD5-4C27-8FB6-AB98792E46FF}" type="pres">
      <dgm:prSet presAssocID="{9161FCAE-DA69-45B4-BA9C-EFC9F7ED7FC4}" presName="hierRoot4" presStyleCnt="0"/>
      <dgm:spPr/>
      <dgm:t>
        <a:bodyPr/>
        <a:lstStyle/>
        <a:p>
          <a:endParaRPr lang="zh-CN" altLang="en-US"/>
        </a:p>
      </dgm:t>
    </dgm:pt>
    <dgm:pt modelId="{C8BAA89A-2F5E-457A-A099-390EB4B5D815}" type="pres">
      <dgm:prSet presAssocID="{9161FCAE-DA69-45B4-BA9C-EFC9F7ED7FC4}" presName="composite4" presStyleCnt="0"/>
      <dgm:spPr/>
      <dgm:t>
        <a:bodyPr/>
        <a:lstStyle/>
        <a:p>
          <a:endParaRPr lang="zh-CN" altLang="en-US"/>
        </a:p>
      </dgm:t>
    </dgm:pt>
    <dgm:pt modelId="{E121A257-AE08-4712-90E6-2271BF87D9E8}" type="pres">
      <dgm:prSet presAssocID="{9161FCAE-DA69-45B4-BA9C-EFC9F7ED7FC4}" presName="background4" presStyleLbl="node4" presStyleIdx="25" presStyleCnt="27"/>
      <dgm:spPr/>
      <dgm:t>
        <a:bodyPr/>
        <a:lstStyle/>
        <a:p>
          <a:endParaRPr lang="zh-CN" altLang="en-US"/>
        </a:p>
      </dgm:t>
    </dgm:pt>
    <dgm:pt modelId="{D3F05E53-DBF4-48C2-9AEF-7699FC18CD89}" type="pres">
      <dgm:prSet presAssocID="{9161FCAE-DA69-45B4-BA9C-EFC9F7ED7FC4}" presName="text4" presStyleLbl="fgAcc4" presStyleIdx="49" presStyleCnt="51">
        <dgm:presLayoutVars>
          <dgm:chPref val="3"/>
        </dgm:presLayoutVars>
      </dgm:prSet>
      <dgm:spPr/>
      <dgm:t>
        <a:bodyPr/>
        <a:lstStyle/>
        <a:p>
          <a:endParaRPr lang="zh-CN" altLang="en-US"/>
        </a:p>
      </dgm:t>
    </dgm:pt>
    <dgm:pt modelId="{77DAADA9-1393-47CF-9689-044CE5425D7E}" type="pres">
      <dgm:prSet presAssocID="{9161FCAE-DA69-45B4-BA9C-EFC9F7ED7FC4}" presName="hierChild5" presStyleCnt="0"/>
      <dgm:spPr/>
      <dgm:t>
        <a:bodyPr/>
        <a:lstStyle/>
        <a:p>
          <a:endParaRPr lang="zh-CN" altLang="en-US"/>
        </a:p>
      </dgm:t>
    </dgm:pt>
    <dgm:pt modelId="{620BD35E-3E91-4AC6-884E-77890456F52B}" type="pres">
      <dgm:prSet presAssocID="{20354F6C-4AC0-4734-B92B-05AA030BEBC8}" presName="Name23" presStyleLbl="parChTrans1D4" presStyleIdx="50" presStyleCnt="51"/>
      <dgm:spPr/>
      <dgm:t>
        <a:bodyPr/>
        <a:lstStyle/>
        <a:p>
          <a:endParaRPr lang="zh-CN" altLang="en-US"/>
        </a:p>
      </dgm:t>
    </dgm:pt>
    <dgm:pt modelId="{768C6A96-1E62-402C-90A6-47185001047F}" type="pres">
      <dgm:prSet presAssocID="{0FEE3E93-1DCA-434B-BC5D-BF3C8D52D0E3}" presName="hierRoot4" presStyleCnt="0"/>
      <dgm:spPr/>
      <dgm:t>
        <a:bodyPr/>
        <a:lstStyle/>
        <a:p>
          <a:endParaRPr lang="zh-CN" altLang="en-US"/>
        </a:p>
      </dgm:t>
    </dgm:pt>
    <dgm:pt modelId="{40E16345-4644-4D94-8F7A-7A0378C3A154}" type="pres">
      <dgm:prSet presAssocID="{0FEE3E93-1DCA-434B-BC5D-BF3C8D52D0E3}" presName="composite4" presStyleCnt="0"/>
      <dgm:spPr/>
      <dgm:t>
        <a:bodyPr/>
        <a:lstStyle/>
        <a:p>
          <a:endParaRPr lang="zh-CN" altLang="en-US"/>
        </a:p>
      </dgm:t>
    </dgm:pt>
    <dgm:pt modelId="{C29E03C3-01D7-4D15-A6D4-3158F9A3B165}" type="pres">
      <dgm:prSet presAssocID="{0FEE3E93-1DCA-434B-BC5D-BF3C8D52D0E3}" presName="background4" presStyleLbl="node4" presStyleIdx="26" presStyleCnt="27"/>
      <dgm:spPr/>
      <dgm:t>
        <a:bodyPr/>
        <a:lstStyle/>
        <a:p>
          <a:endParaRPr lang="zh-CN" altLang="en-US"/>
        </a:p>
      </dgm:t>
    </dgm:pt>
    <dgm:pt modelId="{1604A830-B54F-4E49-85C7-F76E716DBA1B}" type="pres">
      <dgm:prSet presAssocID="{0FEE3E93-1DCA-434B-BC5D-BF3C8D52D0E3}" presName="text4" presStyleLbl="fgAcc4" presStyleIdx="50" presStyleCnt="51">
        <dgm:presLayoutVars>
          <dgm:chPref val="3"/>
        </dgm:presLayoutVars>
      </dgm:prSet>
      <dgm:spPr/>
      <dgm:t>
        <a:bodyPr/>
        <a:lstStyle/>
        <a:p>
          <a:endParaRPr lang="zh-CN" altLang="en-US"/>
        </a:p>
      </dgm:t>
    </dgm:pt>
    <dgm:pt modelId="{5086FA90-4ABE-44AA-9940-83E76F8AA28A}" type="pres">
      <dgm:prSet presAssocID="{0FEE3E93-1DCA-434B-BC5D-BF3C8D52D0E3}" presName="hierChild5" presStyleCnt="0"/>
      <dgm:spPr/>
      <dgm:t>
        <a:bodyPr/>
        <a:lstStyle/>
        <a:p>
          <a:endParaRPr lang="zh-CN" altLang="en-US"/>
        </a:p>
      </dgm:t>
    </dgm:pt>
  </dgm:ptLst>
  <dgm:cxnLst>
    <dgm:cxn modelId="{1CE25C45-5DAC-42BF-B8AC-DB1A7FFD9709}" type="presOf" srcId="{B54262CB-34EA-49FC-8738-4B904C467D37}" destId="{859935A6-C9CE-4369-8FA0-F5C8307FF7A4}" srcOrd="0" destOrd="0" presId="urn:microsoft.com/office/officeart/2005/8/layout/hierarchy1#2"/>
    <dgm:cxn modelId="{814FB66D-6248-4BF5-AAFA-7609C2957BCF}" type="presOf" srcId="{EEB88EF3-08C5-4D7F-999A-C0FA13FB8470}" destId="{5FA9863A-2E2C-43F0-86D4-BEC51C879D0E}" srcOrd="0" destOrd="0" presId="urn:microsoft.com/office/officeart/2005/8/layout/hierarchy1#2"/>
    <dgm:cxn modelId="{C37D157E-1BE7-4C26-AF6C-62E3D50A7645}" type="presOf" srcId="{E0809281-A40E-42D7-B3D7-4A5198D00F0E}" destId="{05ED3067-D9FB-4E96-BA15-2648BD59BCF2}" srcOrd="0" destOrd="0" presId="urn:microsoft.com/office/officeart/2005/8/layout/hierarchy1#2"/>
    <dgm:cxn modelId="{CC1781BF-1927-4766-AB80-6717D01E5065}" srcId="{77B540F9-5E46-43E0-AFB5-EFFDB91F5EEC}" destId="{6EAFFE1E-BBED-4D16-B9E8-4F8AD824E9C6}" srcOrd="2" destOrd="0" parTransId="{A375BE98-B4C2-4B58-AC6C-EF4D2B03F0C9}" sibTransId="{A67CCD41-68D1-4925-9CD3-7699EB425B33}"/>
    <dgm:cxn modelId="{6DCFFA9E-C8C9-4163-8079-6B6AFDF70A54}" type="presOf" srcId="{C072F83A-DC4D-467F-B0ED-371C85554E35}" destId="{A1716E5F-CEDD-408F-9A27-CE761318EA8A}" srcOrd="0" destOrd="0" presId="urn:microsoft.com/office/officeart/2005/8/layout/hierarchy1#2"/>
    <dgm:cxn modelId="{B994C4F1-46F7-43CE-9CFB-6422AF288971}" type="presOf" srcId="{BFF034F2-5342-4C78-AA67-9387E88E6282}" destId="{DD67C583-4B53-4727-B283-82CD831E7308}" srcOrd="0" destOrd="0" presId="urn:microsoft.com/office/officeart/2005/8/layout/hierarchy1#2"/>
    <dgm:cxn modelId="{C4C30A43-8F7E-482E-9507-2B1059CD609D}" type="presOf" srcId="{AA77F639-E4DB-42D1-B0AE-2560605148F2}" destId="{B5986998-35AE-4A1B-A2A9-31F7C7D60411}" srcOrd="0" destOrd="0" presId="urn:microsoft.com/office/officeart/2005/8/layout/hierarchy1#2"/>
    <dgm:cxn modelId="{46210CDE-80B0-4C8D-9B7F-DF9FEB75D576}" type="presOf" srcId="{A93ACE73-A61F-4DD1-A1FA-32B507DD8019}" destId="{46544A71-1A6B-4DFD-BDEF-3DBBCE067813}" srcOrd="0" destOrd="0" presId="urn:microsoft.com/office/officeart/2005/8/layout/hierarchy1#2"/>
    <dgm:cxn modelId="{91EE22CB-889C-4CFC-9C18-361F2D1EB2B9}" srcId="{D2A5F97F-6187-4F0B-B2DB-54EC2A390B07}" destId="{15C5F0F1-B497-499E-9903-07D29EBFB239}" srcOrd="0" destOrd="0" parTransId="{AAD827B1-6F5B-4A08-8AF1-07F946172097}" sibTransId="{1110BAF9-0350-4CB2-B02B-98E316AE2565}"/>
    <dgm:cxn modelId="{802E2A33-D825-445E-B83D-071362436CFB}" type="presOf" srcId="{2AD9A9E9-C076-47DA-9D66-748395403199}" destId="{CD23C0D7-1E19-40BB-A929-D13A9137AB07}" srcOrd="0" destOrd="0" presId="urn:microsoft.com/office/officeart/2005/8/layout/hierarchy1#2"/>
    <dgm:cxn modelId="{2744A71E-9655-464E-80E7-49872490BC88}" type="presOf" srcId="{8A55DFED-56A8-48F4-9C52-D813A2601527}" destId="{435B6A3E-A391-4EC9-8E85-5AD4B91E2F05}" srcOrd="0" destOrd="0" presId="urn:microsoft.com/office/officeart/2005/8/layout/hierarchy1#2"/>
    <dgm:cxn modelId="{1A533B43-3724-44BE-8251-682414C81F3E}" srcId="{D29B1DC3-D964-467E-A814-48020F2A5695}" destId="{E5F9DF5C-FC14-4673-B2A0-7E695B84AF10}" srcOrd="0" destOrd="0" parTransId="{B54262CB-34EA-49FC-8738-4B904C467D37}" sibTransId="{45C253F7-CDF6-4F95-8CEA-188C770D9EA1}"/>
    <dgm:cxn modelId="{9717C842-291E-4EEA-B609-6AE948676E67}" type="presOf" srcId="{D94B8332-64DC-48D1-AA8E-F33586BFEC7F}" destId="{A3A1D6D4-6AFF-4D3B-8941-E018F0BD20D6}" srcOrd="0" destOrd="0" presId="urn:microsoft.com/office/officeart/2005/8/layout/hierarchy1#2"/>
    <dgm:cxn modelId="{825E981B-172C-486D-955B-08D4DA631BC9}" srcId="{15C5F0F1-B497-499E-9903-07D29EBFB239}" destId="{8A55DFED-56A8-48F4-9C52-D813A2601527}" srcOrd="1" destOrd="0" parTransId="{26C60776-F6A0-4577-A061-88E577E58CB3}" sibTransId="{8AED3F7B-D63B-4C6A-81F2-F56A1FD0A4B0}"/>
    <dgm:cxn modelId="{0BE60502-496A-407A-9AAA-34A9CEA0408C}" type="presOf" srcId="{C3227307-7E07-4461-B323-AF34360BED29}" destId="{0BE58E12-71D0-44BF-BFA5-C82A7AEF1C69}" srcOrd="0" destOrd="0" presId="urn:microsoft.com/office/officeart/2005/8/layout/hierarchy1#2"/>
    <dgm:cxn modelId="{2054CD03-9B13-459A-9191-165E2A960EA2}" srcId="{C4FD1D3E-670E-4A8F-9CE4-9FD76DC078A6}" destId="{8A25172B-21E5-448F-B269-DD469AC4C2A0}" srcOrd="1" destOrd="0" parTransId="{3F264C46-37AD-4F92-B6A9-884C10B30670}" sibTransId="{06A2593E-D2D0-4400-83B9-D142C8FEC7C7}"/>
    <dgm:cxn modelId="{8443DC98-22A7-4824-BB5F-6A5C0B05FA7F}" srcId="{1A064C58-AEF4-4DAB-BA51-905F6FF2CCFD}" destId="{D2A5F97F-6187-4F0B-B2DB-54EC2A390B07}" srcOrd="0" destOrd="0" parTransId="{B806EFC7-2991-4EB7-AED6-DF28D866EA20}" sibTransId="{EA8951A0-4679-4E9E-A178-E83655CF0A41}"/>
    <dgm:cxn modelId="{0791AE6E-E591-4E48-BED2-C87FB6408A42}" type="presOf" srcId="{84F021B7-272C-456C-A5A3-9FC584DEA412}" destId="{CBEEE707-46C6-4089-97F2-71349961BB61}" srcOrd="0" destOrd="0" presId="urn:microsoft.com/office/officeart/2005/8/layout/hierarchy1#2"/>
    <dgm:cxn modelId="{3BE6FA55-A261-4BFB-965D-67CF24F6A3DB}" type="presOf" srcId="{E5F9DF5C-FC14-4673-B2A0-7E695B84AF10}" destId="{F52E71E6-C223-4B47-AB85-CE23E8620B57}" srcOrd="0" destOrd="0" presId="urn:microsoft.com/office/officeart/2005/8/layout/hierarchy1#2"/>
    <dgm:cxn modelId="{758B053B-24ED-4CEE-AD1C-1648AA8E15BF}" type="presOf" srcId="{4FE077A3-D1DA-4E9A-8FCB-4CF0E8F28CF6}" destId="{262B2F03-7263-4C4A-8696-46DEDA747D20}" srcOrd="0" destOrd="0" presId="urn:microsoft.com/office/officeart/2005/8/layout/hierarchy1#2"/>
    <dgm:cxn modelId="{67481A5F-E240-4776-8587-4E9427A2C42C}" type="presOf" srcId="{C0AA8521-4DBB-42D5-95BF-A9B831ABCB2C}" destId="{A991C9B6-EE24-4B3B-84B8-EEAEEF08D272}" srcOrd="0" destOrd="0" presId="urn:microsoft.com/office/officeart/2005/8/layout/hierarchy1#2"/>
    <dgm:cxn modelId="{CD469BE5-97DA-49A4-9431-EB3653CD1DCB}" srcId="{6C376E20-AD98-4389-A3A2-370AD6D6ED11}" destId="{BFF034F2-5342-4C78-AA67-9387E88E6282}" srcOrd="0" destOrd="0" parTransId="{F413A187-2ED9-439C-BA68-16F1127D5F08}" sibTransId="{679E3148-3EF1-434E-B985-0DCCB0987CA4}"/>
    <dgm:cxn modelId="{CABF2309-76C7-429A-B390-0CF37EA5EF57}" type="presOf" srcId="{D746AE41-35FE-4CB4-9613-9911FDDD8424}" destId="{08C28B1E-7584-49EB-94D7-E6C1157486CD}" srcOrd="0" destOrd="0" presId="urn:microsoft.com/office/officeart/2005/8/layout/hierarchy1#2"/>
    <dgm:cxn modelId="{4EB34719-7DBA-47CF-A7CA-A6B7426CD329}" type="presOf" srcId="{E4F6708A-991E-4C5C-93C1-EB0224309789}" destId="{9B5E3C52-C2F7-49A7-A69F-DC995AE48998}" srcOrd="0" destOrd="0" presId="urn:microsoft.com/office/officeart/2005/8/layout/hierarchy1#2"/>
    <dgm:cxn modelId="{E2B807D4-9D04-4564-9544-56805EED717F}" srcId="{8A9825A5-8484-4FDB-A094-9956399AEAD0}" destId="{9E960048-AEAB-4673-AD12-485715EE90DF}" srcOrd="0" destOrd="0" parTransId="{ADD42CB5-4C37-4654-A7F8-540C7208C419}" sibTransId="{BE886567-C08C-4562-8FC9-AA0DAA086D7F}"/>
    <dgm:cxn modelId="{F39FF3F8-2577-47A5-B8BD-F497401DCB90}" srcId="{EE49F847-5A57-4140-874C-0034743023F3}" destId="{21FAD681-7163-4EB2-8C46-659922467358}" srcOrd="1" destOrd="0" parTransId="{0AE41BB0-81BA-47F3-A8D7-0B0A93C61DB5}" sibTransId="{DC2F746A-62BC-46C2-94F0-9055751F1F69}"/>
    <dgm:cxn modelId="{26DD0E63-09BA-4D31-B44D-E78A98137642}" type="presOf" srcId="{394E3B3A-5DBC-45B1-BBBB-01C01E5D5CD3}" destId="{2CB5D4B4-DBA9-443F-8074-33CE3649EC6F}" srcOrd="0" destOrd="0" presId="urn:microsoft.com/office/officeart/2005/8/layout/hierarchy1#2"/>
    <dgm:cxn modelId="{8B3E085F-4EED-4CA9-B96E-3E2A2F869E30}" type="presOf" srcId="{B806EFC7-2991-4EB7-AED6-DF28D866EA20}" destId="{5CAAFC68-D2DD-4261-8649-317CBDB04C91}" srcOrd="0" destOrd="0" presId="urn:microsoft.com/office/officeart/2005/8/layout/hierarchy1#2"/>
    <dgm:cxn modelId="{5F666AD6-5ABB-480B-97E9-B59A17D2514D}" type="presOf" srcId="{6EAFFE1E-BBED-4D16-B9E8-4F8AD824E9C6}" destId="{F203164D-0E34-4745-9150-384473258237}" srcOrd="0" destOrd="0" presId="urn:microsoft.com/office/officeart/2005/8/layout/hierarchy1#2"/>
    <dgm:cxn modelId="{76998408-0E3D-4E6E-9ED5-25A8F0B8A3F5}" type="presOf" srcId="{9161FCAE-DA69-45B4-BA9C-EFC9F7ED7FC4}" destId="{D3F05E53-DBF4-48C2-9AEF-7699FC18CD89}" srcOrd="0" destOrd="0" presId="urn:microsoft.com/office/officeart/2005/8/layout/hierarchy1#2"/>
    <dgm:cxn modelId="{15ADFB10-199D-4E44-9A86-005B2A249CEC}" type="presOf" srcId="{190437D4-50F1-4D7F-BB0E-634AAA9AB420}" destId="{6DE47DBB-58A7-43C9-84D5-C781808080CB}" srcOrd="0" destOrd="0" presId="urn:microsoft.com/office/officeart/2005/8/layout/hierarchy1#2"/>
    <dgm:cxn modelId="{4B81CF1C-ECAC-4208-A792-693F7E1EED7D}" type="presOf" srcId="{6C376E20-AD98-4389-A3A2-370AD6D6ED11}" destId="{D95E630A-CA3D-48DB-88C8-1508F13030DE}" srcOrd="0" destOrd="0" presId="urn:microsoft.com/office/officeart/2005/8/layout/hierarchy1#2"/>
    <dgm:cxn modelId="{BD8DBE57-08F1-4B6C-A98D-891D61CA3810}" srcId="{494F6599-BD24-4983-A0A5-ACCE6B61FB51}" destId="{2AD9A9E9-C076-47DA-9D66-748395403199}" srcOrd="1" destOrd="0" parTransId="{D982A2CC-D2B5-43E8-9C11-3C01080EE9C3}" sibTransId="{52A6D694-5C7D-433F-8411-48E7A97AEC99}"/>
    <dgm:cxn modelId="{91D44C89-1D30-4453-9749-65052B84C992}" srcId="{F718FE78-CB6B-426D-B8AD-945C016742C3}" destId="{DA9B92DC-0794-4859-9D55-D4B7A327F5E1}" srcOrd="1" destOrd="0" parTransId="{CCD6F53F-FDE7-4842-855F-4CC7FCE5F7A2}" sibTransId="{5E8CF6EB-D110-4D60-B4FD-7DE68126FF86}"/>
    <dgm:cxn modelId="{813D0555-3E63-49FC-B8E4-A2E5CDF95CEF}" srcId="{D2A5F97F-6187-4F0B-B2DB-54EC2A390B07}" destId="{494F6599-BD24-4983-A0A5-ACCE6B61FB51}" srcOrd="6" destOrd="0" parTransId="{98CC93DC-9154-4508-849A-D1A6926EED1E}" sibTransId="{A665F3CC-95E0-4D52-8F1E-4255CE27D5F0}"/>
    <dgm:cxn modelId="{12544F92-4506-40EE-9A40-EBA4267ED9D6}" srcId="{4C3568DA-5B5D-4488-BFAC-523482E1CB1E}" destId="{9CDF30F5-1CC4-4B98-88F2-0ABBAC1CB67E}" srcOrd="0" destOrd="0" parTransId="{D4911C13-DE8F-465A-9128-83B42B18CD76}" sibTransId="{6607584C-1EA5-4283-A371-0E37EBEDA25E}"/>
    <dgm:cxn modelId="{5073C73D-3E9A-4861-995F-6B50765871E0}" srcId="{6C376E20-AD98-4389-A3A2-370AD6D6ED11}" destId="{84F021B7-272C-456C-A5A3-9FC584DEA412}" srcOrd="1" destOrd="0" parTransId="{ABA24259-DE83-4F63-866A-0961D098AD8C}" sibTransId="{39211847-DE6B-4AF0-BCBD-D0F6EE4FD433}"/>
    <dgm:cxn modelId="{8A62D22A-823B-4C6E-9B06-B7FF19C37CA5}" type="presOf" srcId="{43C3D675-134B-4C8E-9935-40859D7728A4}" destId="{9CC458A4-EC20-4C1A-A7C5-FBEC45FDFB0F}" srcOrd="0" destOrd="0" presId="urn:microsoft.com/office/officeart/2005/8/layout/hierarchy1#2"/>
    <dgm:cxn modelId="{1B9703B2-11B8-485E-BA6A-19138810541D}" srcId="{46698F52-8A04-4333-8CD9-F5B912F32510}" destId="{93DE9625-D976-4A20-AF4A-C9A76E6B5851}" srcOrd="0" destOrd="0" parTransId="{AEFC3975-A67D-43EF-82E3-68BB4799874E}" sibTransId="{3ABF716F-D243-4612-ABAD-D27E336E735F}"/>
    <dgm:cxn modelId="{6D2AF69A-3DC2-4B71-8E17-63CB8E0AE378}" type="presOf" srcId="{DA9B92DC-0794-4859-9D55-D4B7A327F5E1}" destId="{9CBB1194-BDF8-4423-B757-B78620E3CF92}" srcOrd="0" destOrd="0" presId="urn:microsoft.com/office/officeart/2005/8/layout/hierarchy1#2"/>
    <dgm:cxn modelId="{1E1F7085-B0E4-4B6D-88DD-3F8F7A8DA522}" type="presOf" srcId="{06B7C6A7-E433-44C7-92D7-6F5FA77B221D}" destId="{FCECCAF1-FDC5-4AB0-AED8-3281F0F98ADC}" srcOrd="0" destOrd="0" presId="urn:microsoft.com/office/officeart/2005/8/layout/hierarchy1#2"/>
    <dgm:cxn modelId="{B5496039-C30A-4DC1-BCF5-7C7A72A46AD3}" type="presOf" srcId="{9FDE2F1D-3E7B-4D9B-A050-C596FEBA7782}" destId="{F0617B9C-2ABD-4374-8920-448FFDAAE7CE}" srcOrd="0" destOrd="0" presId="urn:microsoft.com/office/officeart/2005/8/layout/hierarchy1#2"/>
    <dgm:cxn modelId="{F60EF66A-FABA-4E18-A0AC-25B7DFCFC8B1}" type="presOf" srcId="{7AED75C6-AD96-4C86-8309-7C7BF6326823}" destId="{E198DA7C-E6F4-44F2-893A-824A4DAC2879}" srcOrd="0" destOrd="0" presId="urn:microsoft.com/office/officeart/2005/8/layout/hierarchy1#2"/>
    <dgm:cxn modelId="{37788CEB-DD91-4D8B-8A59-F6C94BE6D4C5}" type="presOf" srcId="{BFA9C44B-3074-4306-9D82-08D444853F80}" destId="{9FF87BB0-D18A-458E-9331-38A3A428C4C9}" srcOrd="0" destOrd="0" presId="urn:microsoft.com/office/officeart/2005/8/layout/hierarchy1#2"/>
    <dgm:cxn modelId="{8166CB8D-D4CF-4028-BBF5-674F74DD841A}" srcId="{BDF722E5-AC08-478B-8E31-3FA9988470D5}" destId="{37ACB156-4627-42C7-89FB-F9D4D92B43AE}" srcOrd="1" destOrd="0" parTransId="{394E3B3A-5DBC-45B1-BBBB-01C01E5D5CD3}" sibTransId="{AAB1FE01-CB19-4253-BF64-92B236FC0258}"/>
    <dgm:cxn modelId="{537441F8-6314-409D-8E3A-5DC9E797A97F}" type="presOf" srcId="{D4911C13-DE8F-465A-9128-83B42B18CD76}" destId="{077650A7-B7FE-4BBD-BEB2-E2BA08CFB166}" srcOrd="0" destOrd="0" presId="urn:microsoft.com/office/officeart/2005/8/layout/hierarchy1#2"/>
    <dgm:cxn modelId="{6AF4DD14-2EA7-4C97-83E8-02850EC3B701}" srcId="{EE49F847-5A57-4140-874C-0034743023F3}" destId="{5164FB65-9628-4D88-B828-C3D10EFE4999}" srcOrd="2" destOrd="0" parTransId="{F9224948-2CDB-4F15-A3A5-50395B62ABE8}" sibTransId="{3A1CEC07-EECB-466D-BD08-6947CD10AD7D}"/>
    <dgm:cxn modelId="{0C634C25-A273-4FAF-806E-10470BF178C0}" srcId="{9CDF30F5-1CC4-4B98-88F2-0ABBAC1CB67E}" destId="{10BD14FD-BEEC-4FEF-AD8C-B2A0531F47F6}" srcOrd="0" destOrd="0" parTransId="{F07BC61C-00F1-4AF9-8BD4-50EF9EB1DC1B}" sibTransId="{771973AE-8057-4BBE-970D-D0999BC33417}"/>
    <dgm:cxn modelId="{7007FA71-CF20-4000-9352-40CC6992038F}" type="presOf" srcId="{3F264C46-37AD-4F92-B6A9-884C10B30670}" destId="{08B7DA33-09FD-46E8-8AC6-3AA2683C1EF5}" srcOrd="0" destOrd="0" presId="urn:microsoft.com/office/officeart/2005/8/layout/hierarchy1#2"/>
    <dgm:cxn modelId="{96051A22-4692-497F-98D0-3857A9DE0F67}" type="presOf" srcId="{2DC1D8C3-9CE5-4930-94E2-371D60C576C3}" destId="{AFE87A57-63EC-4F1C-8807-4CA5FF88AC3B}" srcOrd="0" destOrd="0" presId="urn:microsoft.com/office/officeart/2005/8/layout/hierarchy1#2"/>
    <dgm:cxn modelId="{6A2B9972-AB8A-4257-9C9A-AB1CBB3FDCAE}" type="presOf" srcId="{B6023C96-57C5-40A6-86E4-FE7AA97FFA6F}" destId="{62FFDDFA-38C2-4B7A-9A24-94594534AF61}" srcOrd="0" destOrd="0" presId="urn:microsoft.com/office/officeart/2005/8/layout/hierarchy1#2"/>
    <dgm:cxn modelId="{21C514B2-F6FD-45AB-92ED-9751066C4A9E}" type="presOf" srcId="{10BD14FD-BEEC-4FEF-AD8C-B2A0531F47F6}" destId="{7E07A098-90AB-46AA-8E95-C37B07BE5A4E}" srcOrd="0" destOrd="0" presId="urn:microsoft.com/office/officeart/2005/8/layout/hierarchy1#2"/>
    <dgm:cxn modelId="{5CF7646D-01CA-491E-A95F-DE47E14CFE39}" srcId="{794E6C83-8FE0-4925-A355-FF16AF756840}" destId="{E4F6708A-991E-4C5C-93C1-EB0224309789}" srcOrd="1" destOrd="0" parTransId="{83B3ABDA-FF26-4F49-92EB-6200155F2C24}" sibTransId="{E9594B6D-B74A-49ED-ACF9-FB7C5E227139}"/>
    <dgm:cxn modelId="{2B526A86-17FA-42AC-93CE-4E1A6E48CEF0}" srcId="{DA9B92DC-0794-4859-9D55-D4B7A327F5E1}" destId="{DC58A0FC-FE8D-447B-8FBB-1C7D3D6B6A92}" srcOrd="0" destOrd="0" parTransId="{EF48335F-CF8F-4640-B275-CD3831DBB3D5}" sibTransId="{4228AB45-49FF-44E8-B2A5-5237F1EB7DAC}"/>
    <dgm:cxn modelId="{8209EF79-C1A0-487E-9A49-B402D14861F4}" type="presOf" srcId="{794E6C83-8FE0-4925-A355-FF16AF756840}" destId="{AFA38FCA-E8CA-41D6-909D-2AFEF3D7E598}" srcOrd="0" destOrd="0" presId="urn:microsoft.com/office/officeart/2005/8/layout/hierarchy1#2"/>
    <dgm:cxn modelId="{C9C01A4C-1C9B-4EA7-8862-C49C4D84456A}" type="presOf" srcId="{DC58A0FC-FE8D-447B-8FBB-1C7D3D6B6A92}" destId="{6C6DAC2F-E755-4E27-BAC7-17256C095761}" srcOrd="0" destOrd="0" presId="urn:microsoft.com/office/officeart/2005/8/layout/hierarchy1#2"/>
    <dgm:cxn modelId="{44A89691-AFBC-433B-A42F-0BC1CD5F3ED1}" type="presOf" srcId="{0F601E13-A0B7-4D2D-9A51-680585FDD872}" destId="{0B008B86-9D42-4D5C-9EB9-5D60BEAE5F16}" srcOrd="0" destOrd="0" presId="urn:microsoft.com/office/officeart/2005/8/layout/hierarchy1#2"/>
    <dgm:cxn modelId="{2BDE779F-C92D-4DF1-9A63-A181D835172A}" type="presOf" srcId="{C4FD1D3E-670E-4A8F-9CE4-9FD76DC078A6}" destId="{985DDA51-1105-478B-856C-05DF0C6489E0}" srcOrd="0" destOrd="0" presId="urn:microsoft.com/office/officeart/2005/8/layout/hierarchy1#2"/>
    <dgm:cxn modelId="{417EE6E3-5169-4205-960A-620E5A8B1BF6}" type="presOf" srcId="{FF835C1F-B5B9-4E05-A11A-568EA1D20C3F}" destId="{99CF9F28-6902-4635-8B1A-B3ADDCA70F68}" srcOrd="0" destOrd="0" presId="urn:microsoft.com/office/officeart/2005/8/layout/hierarchy1#2"/>
    <dgm:cxn modelId="{EE12AA4F-F9FD-430D-8A77-E2CFB867A489}" type="presOf" srcId="{701F0043-EFE7-41D0-BF85-2064ADB3B3D4}" destId="{816ECB2C-FE29-4008-81B3-9D6B4CA08F14}" srcOrd="0" destOrd="0" presId="urn:microsoft.com/office/officeart/2005/8/layout/hierarchy1#2"/>
    <dgm:cxn modelId="{FD39A135-3A84-46F2-A3B7-8FE9DF76A452}" type="presOf" srcId="{AAD827B1-6F5B-4A08-8AF1-07F946172097}" destId="{A81A0905-A073-44D2-9505-C50F58490F18}" srcOrd="0" destOrd="0" presId="urn:microsoft.com/office/officeart/2005/8/layout/hierarchy1#2"/>
    <dgm:cxn modelId="{EFCCE1FB-C50C-4DB8-A0C3-9AEB7BBD1BA9}" srcId="{D2A5F97F-6187-4F0B-B2DB-54EC2A390B07}" destId="{77B540F9-5E46-43E0-AFB5-EFFDB91F5EEC}" srcOrd="4" destOrd="0" parTransId="{DB1BA32E-7E46-4F6F-8426-A06D384440C7}" sibTransId="{595A7556-5191-4910-AAD7-37B80161D9B3}"/>
    <dgm:cxn modelId="{8019C8ED-F0C0-4AB8-A325-9075A1298FB3}" type="presOf" srcId="{772E6930-5F73-4316-8390-EA2991F1ABD8}" destId="{BDF2244F-277C-48FF-8DB8-B7BA53F263CB}" srcOrd="0" destOrd="0" presId="urn:microsoft.com/office/officeart/2005/8/layout/hierarchy1#2"/>
    <dgm:cxn modelId="{E8412BA1-0CF2-48C2-B147-CD17446EA70F}" type="presOf" srcId="{ABA24259-DE83-4F63-866A-0961D098AD8C}" destId="{8340F1F4-B987-4DB0-9186-6D9F9E5DCBE3}" srcOrd="0" destOrd="0" presId="urn:microsoft.com/office/officeart/2005/8/layout/hierarchy1#2"/>
    <dgm:cxn modelId="{1347D5F5-0993-4D20-82F4-019F0980F1BB}" srcId="{D42FDC64-C4BD-4E8F-A494-6B6346F06341}" destId="{622CEF10-436D-46B5-9DC2-3241E546B454}" srcOrd="1" destOrd="0" parTransId="{BC557033-A1C4-4DFF-98BF-BC5320C2F211}" sibTransId="{4C49535A-C12D-4171-85C4-CF9B3372901F}"/>
    <dgm:cxn modelId="{FFE2C054-3263-4CC5-9F54-DFCF7A108E1D}" srcId="{190437D4-50F1-4D7F-BB0E-634AAA9AB420}" destId="{794E6C83-8FE0-4925-A355-FF16AF756840}" srcOrd="2" destOrd="0" parTransId="{BFA9C44B-3074-4306-9D82-08D444853F80}" sibTransId="{F1A9732E-82BB-403E-9966-E285D509B70B}"/>
    <dgm:cxn modelId="{DF4980D3-C0BB-4585-99A9-D05AD1721902}" type="presOf" srcId="{8A9825A5-8484-4FDB-A094-9956399AEAD0}" destId="{2ECF2DBD-B3DF-4D7A-AD14-71C6229B6FFD}" srcOrd="0" destOrd="0" presId="urn:microsoft.com/office/officeart/2005/8/layout/hierarchy1#2"/>
    <dgm:cxn modelId="{ECC40E15-4342-48BA-980A-BED455271192}" type="presOf" srcId="{664058E7-40F1-4840-BC2F-90A359C48008}" destId="{423A94E8-330E-4E60-A351-318ED6E65069}" srcOrd="0" destOrd="0" presId="urn:microsoft.com/office/officeart/2005/8/layout/hierarchy1#2"/>
    <dgm:cxn modelId="{A5265E97-5FD8-449B-ABBA-155B25C59CC5}" type="presOf" srcId="{5F932F53-1095-4365-93C5-EC3111A14550}" destId="{EEB2DEDC-9EB8-455C-92B3-55183A6FFA64}" srcOrd="0" destOrd="0" presId="urn:microsoft.com/office/officeart/2005/8/layout/hierarchy1#2"/>
    <dgm:cxn modelId="{DCBAF78A-0983-4394-B6A5-9BA654BCD411}" srcId="{C4FD1D3E-670E-4A8F-9CE4-9FD76DC078A6}" destId="{B6023C96-57C5-40A6-86E4-FE7AA97FFA6F}" srcOrd="0" destOrd="0" parTransId="{EEB88EF3-08C5-4D7F-999A-C0FA13FB8470}" sibTransId="{61E70119-9E98-4C92-966C-0A99F20D71F3}"/>
    <dgm:cxn modelId="{93595DDE-5AC2-40DC-BBAB-FE01CB4C5232}" type="presOf" srcId="{0FEE3E93-1DCA-434B-BC5D-BF3C8D52D0E3}" destId="{1604A830-B54F-4E49-85C7-F76E716DBA1B}" srcOrd="0" destOrd="0" presId="urn:microsoft.com/office/officeart/2005/8/layout/hierarchy1#2"/>
    <dgm:cxn modelId="{079EB9A5-29DB-4DC2-8D1D-7529C2728405}" type="presOf" srcId="{D42FDC64-C4BD-4E8F-A494-6B6346F06341}" destId="{950FA6F2-2A3F-411F-B922-346DC0BD1037}" srcOrd="0" destOrd="0" presId="urn:microsoft.com/office/officeart/2005/8/layout/hierarchy1#2"/>
    <dgm:cxn modelId="{52A94BC5-1122-4BB5-BAFF-08677DE4B377}" type="presOf" srcId="{93DE9625-D976-4A20-AF4A-C9A76E6B5851}" destId="{9FAFF86D-50BC-4E80-8041-11D1229C1B7A}" srcOrd="0" destOrd="0" presId="urn:microsoft.com/office/officeart/2005/8/layout/hierarchy1#2"/>
    <dgm:cxn modelId="{E74EF5AA-A8BD-4BE7-9116-B2B698139831}" type="presOf" srcId="{F9224948-2CDB-4F15-A3A5-50395B62ABE8}" destId="{2909A3EC-DE2E-4AF0-ACB4-B06418CA56D8}" srcOrd="0" destOrd="0" presId="urn:microsoft.com/office/officeart/2005/8/layout/hierarchy1#2"/>
    <dgm:cxn modelId="{3116CCB1-97A6-49DA-943A-C11731C60D2B}" srcId="{A9C28C72-BF44-44C9-8230-8B6C2C603313}" destId="{46698F52-8A04-4333-8CD9-F5B912F32510}" srcOrd="0" destOrd="0" parTransId="{EDCAB9D4-F90E-4044-BBF8-8B1DA3745EEE}" sibTransId="{4F031DB5-B59F-4513-A107-7E6BB115235A}"/>
    <dgm:cxn modelId="{C20FF020-AC28-465E-9C39-07FF65141ECE}" type="presOf" srcId="{0EF08095-3485-434D-B2A1-04D4C920B948}" destId="{6D12D602-8F6C-471E-BDF1-A30A2DE6C70E}" srcOrd="0" destOrd="0" presId="urn:microsoft.com/office/officeart/2005/8/layout/hierarchy1#2"/>
    <dgm:cxn modelId="{779AEF9F-52E3-4FAB-9AF0-CDCF5A8180F9}" srcId="{77B540F9-5E46-43E0-AFB5-EFFDB91F5EEC}" destId="{2DC1D8C3-9CE5-4930-94E2-371D60C576C3}" srcOrd="1" destOrd="0" parTransId="{9FDE2F1D-3E7B-4D9B-A050-C596FEBA7782}" sibTransId="{4F5C00B8-0404-4B0C-B3B7-2FB10F989021}"/>
    <dgm:cxn modelId="{FE240F05-9D3B-424C-9BD7-321DBA095F24}" type="presOf" srcId="{0F2F0C63-8D9E-4161-AE46-D5F704E617CB}" destId="{AA0B55B3-7D96-46A4-BD54-3E1347A95D3F}" srcOrd="0" destOrd="0" presId="urn:microsoft.com/office/officeart/2005/8/layout/hierarchy1#2"/>
    <dgm:cxn modelId="{B984F947-C07D-49C0-839C-ED87EF05023F}" srcId="{794E6C83-8FE0-4925-A355-FF16AF756840}" destId="{9E9EC717-5C0D-48D7-930E-20DAC54EF578}" srcOrd="0" destOrd="0" parTransId="{D746AE41-35FE-4CB4-9613-9911FDDD8424}" sibTransId="{FC25AA74-8182-4104-97D2-6921C5C29023}"/>
    <dgm:cxn modelId="{92FAE8C8-3A28-4179-B40E-4ED50830664F}" srcId="{494F6599-BD24-4983-A0A5-ACCE6B61FB51}" destId="{C4FD1D3E-670E-4A8F-9CE4-9FD76DC078A6}" srcOrd="0" destOrd="0" parTransId="{BB0B912D-0B62-4443-A772-F80D7CF383AC}" sibTransId="{2E83321E-4411-4D75-990A-DF5F1484C979}"/>
    <dgm:cxn modelId="{1028E19C-4853-4A59-B9A9-4486187C21A6}" type="presOf" srcId="{187590A6-3719-4BBB-8E93-DF6538A360E8}" destId="{E844F8A8-6F61-4A0B-92F0-92459A1091D3}" srcOrd="0" destOrd="0" presId="urn:microsoft.com/office/officeart/2005/8/layout/hierarchy1#2"/>
    <dgm:cxn modelId="{9541A52E-FA14-4C9F-A0B3-1A4E6948D052}" type="presOf" srcId="{A23AC7BD-5D11-43E3-8A11-2CBE721D274B}" destId="{63F66157-DCD2-44FD-B83D-C40357989F0D}" srcOrd="0" destOrd="0" presId="urn:microsoft.com/office/officeart/2005/8/layout/hierarchy1#2"/>
    <dgm:cxn modelId="{114313E6-90BA-485D-82B5-6EB6800F3DCD}" type="presOf" srcId="{6FE15979-64A3-4355-8FFC-0F839517853B}" destId="{BF8AC367-E112-48B8-9872-A190CCE0BE79}" srcOrd="0" destOrd="0" presId="urn:microsoft.com/office/officeart/2005/8/layout/hierarchy1#2"/>
    <dgm:cxn modelId="{997B9FAB-5CA7-4985-957C-0005D620D244}" srcId="{8E2E5A26-2BDF-4EB0-9B02-2C88E0BD87B2}" destId="{F718FE78-CB6B-426D-B8AD-945C016742C3}" srcOrd="0" destOrd="0" parTransId="{0F2F0C63-8D9E-4161-AE46-D5F704E617CB}" sibTransId="{0BCA4571-6468-4EAF-80F6-2C7DB31CBDD0}"/>
    <dgm:cxn modelId="{EEF0B12F-510E-4153-8F13-6CFF1211CB91}" type="presOf" srcId="{B3084037-A88A-476B-A998-BB10EBAD7AA9}" destId="{0A78D676-A97F-4BBF-AFED-4451E8E17673}" srcOrd="0" destOrd="0" presId="urn:microsoft.com/office/officeart/2005/8/layout/hierarchy1#2"/>
    <dgm:cxn modelId="{1A1ABDB0-A976-44F7-953C-FB49A0BC3667}" srcId="{87A66504-1949-4091-BD34-CA71C08B6F0E}" destId="{4C3568DA-5B5D-4488-BFAC-523482E1CB1E}" srcOrd="1" destOrd="0" parTransId="{C3227307-7E07-4461-B323-AF34360BED29}" sibTransId="{62818623-32F2-4AEF-8148-AF4359B8E688}"/>
    <dgm:cxn modelId="{4297892C-2E7C-43D9-88AA-98D52ABFDE0F}" type="presOf" srcId="{15C5F0F1-B497-499E-9903-07D29EBFB239}" destId="{0992E4ED-777D-4BE9-85C4-609DCD3100B3}" srcOrd="0" destOrd="0" presId="urn:microsoft.com/office/officeart/2005/8/layout/hierarchy1#2"/>
    <dgm:cxn modelId="{E5E0AB3A-5E72-4EC4-B9C1-8FCCDCA369A2}" srcId="{190437D4-50F1-4D7F-BB0E-634AAA9AB420}" destId="{D29B1DC3-D964-467E-A814-48020F2A5695}" srcOrd="0" destOrd="0" parTransId="{7C6CF5E0-DE87-4CA3-BE3F-76A35720A943}" sibTransId="{1DCC6FB2-57DB-48CF-B55B-FDEAD9D9502C}"/>
    <dgm:cxn modelId="{D9B477A5-08A2-4DE6-970C-F4A87C5AEC3C}" type="presOf" srcId="{622CEF10-436D-46B5-9DC2-3241E546B454}" destId="{CA8A8DD6-F12B-4F85-A100-A8EF7EF3D97F}" srcOrd="0" destOrd="0" presId="urn:microsoft.com/office/officeart/2005/8/layout/hierarchy1#2"/>
    <dgm:cxn modelId="{EFA99047-E36C-4FC0-A49F-75BA3C66D477}" srcId="{D2A5F97F-6187-4F0B-B2DB-54EC2A390B07}" destId="{87A66504-1949-4091-BD34-CA71C08B6F0E}" srcOrd="5" destOrd="0" parTransId="{664058E7-40F1-4840-BC2F-90A359C48008}" sibTransId="{496187B7-1084-4390-887B-D4C196113752}"/>
    <dgm:cxn modelId="{09665A47-40A2-482F-8DAA-71698E882F2D}" type="presOf" srcId="{EF48335F-CF8F-4640-B275-CD3831DBB3D5}" destId="{A8CE86AA-89CD-452B-9E29-2A44BAB82149}" srcOrd="0" destOrd="0" presId="urn:microsoft.com/office/officeart/2005/8/layout/hierarchy1#2"/>
    <dgm:cxn modelId="{8D6959E1-61AA-4B41-92C1-C24881115777}" srcId="{87A66504-1949-4091-BD34-CA71C08B6F0E}" destId="{A9C28C72-BF44-44C9-8230-8B6C2C603313}" srcOrd="0" destOrd="0" parTransId="{A2BA33D3-1EDA-45AD-BA81-07DABEC0292E}" sibTransId="{9FBE4347-D50B-4FAF-BA44-842843FFD7CA}"/>
    <dgm:cxn modelId="{C55A94FB-3134-4505-A4CB-D38BAB27312C}" srcId="{5164FB65-9628-4D88-B828-C3D10EFE4999}" destId="{6FE15979-64A3-4355-8FFC-0F839517853B}" srcOrd="0" destOrd="0" parTransId="{0F601E13-A0B7-4D2D-9A51-680585FDD872}" sibTransId="{10A16474-D8AE-4C05-9F50-AFA45CD00ECF}"/>
    <dgm:cxn modelId="{A3605C97-61DE-4E4A-997B-B776CE3FBF4D}" srcId="{EE49F847-5A57-4140-874C-0034743023F3}" destId="{187590A6-3719-4BBB-8E93-DF6538A360E8}" srcOrd="0" destOrd="0" parTransId="{0EF08095-3485-434D-B2A1-04D4C920B948}" sibTransId="{68600024-2A19-4EC6-89CA-493E855AFDA6}"/>
    <dgm:cxn modelId="{85658C72-FEF0-41B1-91A1-30C3B05B6A91}" type="presOf" srcId="{87A66504-1949-4091-BD34-CA71C08B6F0E}" destId="{E0E9AC1D-B436-4337-A688-0FA15F7A4D68}" srcOrd="0" destOrd="0" presId="urn:microsoft.com/office/officeart/2005/8/layout/hierarchy1#2"/>
    <dgm:cxn modelId="{66592885-D353-4AD5-BC05-488BF79B2179}" type="presOf" srcId="{46698F52-8A04-4333-8CD9-F5B912F32510}" destId="{5BCB5110-C73C-41D8-9B2A-6FFF82400FBA}" srcOrd="0" destOrd="0" presId="urn:microsoft.com/office/officeart/2005/8/layout/hierarchy1#2"/>
    <dgm:cxn modelId="{759F1A35-DB50-48DD-AD49-069977585DEE}" type="presOf" srcId="{37ACB156-4627-42C7-89FB-F9D4D92B43AE}" destId="{63B61931-0BB9-427F-BB30-781F86380787}" srcOrd="0" destOrd="0" presId="urn:microsoft.com/office/officeart/2005/8/layout/hierarchy1#2"/>
    <dgm:cxn modelId="{71954513-3D3B-444A-B05E-119FE219B566}" srcId="{9161FCAE-DA69-45B4-BA9C-EFC9F7ED7FC4}" destId="{0FEE3E93-1DCA-434B-BC5D-BF3C8D52D0E3}" srcOrd="0" destOrd="0" parTransId="{20354F6C-4AC0-4734-B92B-05AA030BEBC8}" sibTransId="{63CEE3B7-129F-4525-950F-F69F00E9B7D9}"/>
    <dgm:cxn modelId="{2250F8ED-DC07-4E16-B0DC-8B54476791E3}" srcId="{77B540F9-5E46-43E0-AFB5-EFFDB91F5EEC}" destId="{A23AC7BD-5D11-43E3-8A11-2CBE721D274B}" srcOrd="0" destOrd="0" parTransId="{E0809281-A40E-42D7-B3D7-4A5198D00F0E}" sibTransId="{7A5148C4-D467-4876-B927-DB4F472CCC58}"/>
    <dgm:cxn modelId="{B1918E5E-FC8E-4D37-8E26-95C5285063F6}" type="presOf" srcId="{C22F6E57-8114-493B-B87B-837D9AF0B7E0}" destId="{A1F055AF-C04A-4798-A826-B924D0CE1B59}" srcOrd="0" destOrd="0" presId="urn:microsoft.com/office/officeart/2005/8/layout/hierarchy1#2"/>
    <dgm:cxn modelId="{0C29D7DB-A5F6-401D-880E-CFE51F477C9D}" srcId="{C22F6E57-8114-493B-B87B-837D9AF0B7E0}" destId="{C0AA8521-4DBB-42D5-95BF-A9B831ABCB2C}" srcOrd="0" destOrd="0" parTransId="{3143BD7F-F422-4A3C-BC38-B4D66C6F5600}" sibTransId="{8202A4DA-2662-484E-AADB-C5E6AD162390}"/>
    <dgm:cxn modelId="{127435D8-D41F-485D-B3A6-1D64C1CBA086}" type="presOf" srcId="{98CC93DC-9154-4508-849A-D1A6926EED1E}" destId="{DADDF4E7-30D5-46C4-ABE0-EDEC17FFA5DA}" srcOrd="0" destOrd="0" presId="urn:microsoft.com/office/officeart/2005/8/layout/hierarchy1#2"/>
    <dgm:cxn modelId="{C0BA686F-FB33-47F7-BA5F-00FC4F67A42A}" type="presOf" srcId="{BC557033-A1C4-4DFF-98BF-BC5320C2F211}" destId="{41C533D4-936A-4EDE-A58C-F95A660F9F13}" srcOrd="0" destOrd="0" presId="urn:microsoft.com/office/officeart/2005/8/layout/hierarchy1#2"/>
    <dgm:cxn modelId="{165AB6A8-66EC-49DD-81FD-84F7882E7D70}" type="presOf" srcId="{9132AC5F-EF80-4666-B174-41142BAD5EE4}" destId="{54F7CB9D-00EA-4293-90D7-9AFC343FF8B3}" srcOrd="0" destOrd="0" presId="urn:microsoft.com/office/officeart/2005/8/layout/hierarchy1#2"/>
    <dgm:cxn modelId="{CC2B1642-35B5-4DA8-8C29-D2D923DEAAFE}" type="presOf" srcId="{21FAD681-7163-4EB2-8C46-659922467358}" destId="{0522E4AA-4D30-4C7D-8ED5-4494BDBBC5D9}" srcOrd="0" destOrd="0" presId="urn:microsoft.com/office/officeart/2005/8/layout/hierarchy1#2"/>
    <dgm:cxn modelId="{8578A11F-9CB1-4812-8C49-53859BE815A5}" type="presOf" srcId="{F718FE78-CB6B-426D-B8AD-945C016742C3}" destId="{02BE74E8-B28F-475B-999B-A22F18CFA14B}" srcOrd="0" destOrd="0" presId="urn:microsoft.com/office/officeart/2005/8/layout/hierarchy1#2"/>
    <dgm:cxn modelId="{0C92706A-1E34-4C84-9AA7-DA5E115D1CF5}" type="presOf" srcId="{494F6599-BD24-4983-A0A5-ACCE6B61FB51}" destId="{F13D968F-B753-46B0-BF7A-DA96FCFCB455}" srcOrd="0" destOrd="0" presId="urn:microsoft.com/office/officeart/2005/8/layout/hierarchy1#2"/>
    <dgm:cxn modelId="{B912EEF5-E45C-42F1-AF67-B1FE9B8B1AD3}" type="presOf" srcId="{7C6CF5E0-DE87-4CA3-BE3F-76A35720A943}" destId="{72120C2F-7263-49BF-AB1F-10D22A3E60CD}" srcOrd="0" destOrd="0" presId="urn:microsoft.com/office/officeart/2005/8/layout/hierarchy1#2"/>
    <dgm:cxn modelId="{CD3F7C7F-6388-42F0-9E57-386D34AB9461}" srcId="{9E960048-AEAB-4673-AD12-485715EE90DF}" destId="{1A064C58-AEF4-4DAB-BA51-905F6FF2CCFD}" srcOrd="0" destOrd="0" parTransId="{701F0043-EFE7-41D0-BF85-2064ADB3B3D4}" sibTransId="{3DDEE8E7-07D6-4509-9315-88A46FBAF582}"/>
    <dgm:cxn modelId="{5DA121AA-2A1F-47F5-AEFD-58DB35A0CB4D}" srcId="{BDF722E5-AC08-478B-8E31-3FA9988470D5}" destId="{E086575C-7637-48A6-97B5-7F6FDB25482E}" srcOrd="0" destOrd="0" parTransId="{5F932F53-1095-4365-93C5-EC3111A14550}" sibTransId="{D656DE5E-2DB5-461E-A39E-5FFB2781F526}"/>
    <dgm:cxn modelId="{D412214B-7E09-4846-ACA2-B9ADE74649DA}" srcId="{46698F52-8A04-4333-8CD9-F5B912F32510}" destId="{AA77F639-E4DB-42D1-B0AE-2560605148F2}" srcOrd="1" destOrd="0" parTransId="{7AED75C6-AD96-4C86-8309-7C7BF6326823}" sibTransId="{932E955D-6B06-4123-B42D-71C88E1C8DEC}"/>
    <dgm:cxn modelId="{A7F890A2-603C-42D8-B3E4-47CF626D1A10}" type="presOf" srcId="{A0F06326-EE48-4294-A443-65C3A77E6F74}" destId="{50723DE4-5E9F-4645-8660-E685657DB4E9}" srcOrd="0" destOrd="0" presId="urn:microsoft.com/office/officeart/2005/8/layout/hierarchy1#2"/>
    <dgm:cxn modelId="{A6C3961D-B3B7-4C83-8C22-4C054F9CA214}" srcId="{15C5F0F1-B497-499E-9903-07D29EBFB239}" destId="{EE49F847-5A57-4140-874C-0034743023F3}" srcOrd="0" destOrd="0" parTransId="{0444D948-29C8-4323-A9C7-AAD56B4C49E3}" sibTransId="{DA73ABB1-E3C9-4E9E-8D9E-795551019D8B}"/>
    <dgm:cxn modelId="{381E81B3-6A36-41B2-94FB-4F8213C51EAE}" type="presOf" srcId="{AEFC3975-A67D-43EF-82E3-68BB4799874E}" destId="{FC8D7E69-AF42-4ACD-B515-D5FB58B12D70}" srcOrd="0" destOrd="0" presId="urn:microsoft.com/office/officeart/2005/8/layout/hierarchy1#2"/>
    <dgm:cxn modelId="{A5213FA7-C8B7-48DF-AE18-AB9F6CC900E5}" type="presOf" srcId="{BB0B912D-0B62-4443-A772-F80D7CF383AC}" destId="{0BB18FF5-8D2D-446A-AC55-90A90F9E6B30}" srcOrd="0" destOrd="0" presId="urn:microsoft.com/office/officeart/2005/8/layout/hierarchy1#2"/>
    <dgm:cxn modelId="{731A4CF3-EC50-4495-BBC6-2982029E5759}" type="presOf" srcId="{9E960048-AEAB-4673-AD12-485715EE90DF}" destId="{8101CFDC-9B82-4D58-B0BF-E166873EB278}" srcOrd="0" destOrd="0" presId="urn:microsoft.com/office/officeart/2005/8/layout/hierarchy1#2"/>
    <dgm:cxn modelId="{B61BF485-6EF4-479E-A330-2A288DEC0377}" srcId="{D2A5F97F-6187-4F0B-B2DB-54EC2A390B07}" destId="{D42FDC64-C4BD-4E8F-A494-6B6346F06341}" srcOrd="3" destOrd="0" parTransId="{C072F83A-DC4D-467F-B0ED-371C85554E35}" sibTransId="{D801FA53-886A-422F-BE86-826B217CDAC3}"/>
    <dgm:cxn modelId="{1B6C0820-273D-4CB5-B5B4-44FF617D97D7}" type="presOf" srcId="{20354F6C-4AC0-4734-B92B-05AA030BEBC8}" destId="{620BD35E-3E91-4AC6-884E-77890456F52B}" srcOrd="0" destOrd="0" presId="urn:microsoft.com/office/officeart/2005/8/layout/hierarchy1#2"/>
    <dgm:cxn modelId="{5E71F238-B24D-4615-A015-678993A6EE1E}" srcId="{2AD9A9E9-C076-47DA-9D66-748395403199}" destId="{9161FCAE-DA69-45B4-BA9C-EFC9F7ED7FC4}" srcOrd="1" destOrd="0" parTransId="{9132AC5F-EF80-4666-B174-41142BAD5EE4}" sibTransId="{1183B2FA-2961-41E2-A38B-E8D5D5F6DD0B}"/>
    <dgm:cxn modelId="{C07F6F06-F964-45B9-9C86-013A3C99AA10}" type="presOf" srcId="{83B3ABDA-FF26-4F49-92EB-6200155F2C24}" destId="{68314F56-C89F-48ED-B370-CEF805C386AD}" srcOrd="0" destOrd="0" presId="urn:microsoft.com/office/officeart/2005/8/layout/hierarchy1#2"/>
    <dgm:cxn modelId="{12198E3C-964C-4613-879A-3772D50337A9}" srcId="{10BD14FD-BEEC-4FEF-AD8C-B2A0531F47F6}" destId="{2F54E1DC-7475-493B-AB6D-7647C112B4E5}" srcOrd="0" destOrd="0" parTransId="{B3084037-A88A-476B-A998-BB10EBAD7AA9}" sibTransId="{CDE772F9-C67C-4FC1-90C9-5C57459A27AA}"/>
    <dgm:cxn modelId="{4365E395-A096-4E49-B332-48C52338E255}" type="presOf" srcId="{8E2E5A26-2BDF-4EB0-9B02-2C88E0BD87B2}" destId="{34F956F5-8A71-464A-AD16-2A959DB3D1F5}" srcOrd="0" destOrd="0" presId="urn:microsoft.com/office/officeart/2005/8/layout/hierarchy1#2"/>
    <dgm:cxn modelId="{A41BC04F-9BEA-49E4-AAEA-BA5B16DFAE9A}" srcId="{87A66504-1949-4091-BD34-CA71C08B6F0E}" destId="{C22F6E57-8114-493B-B87B-837D9AF0B7E0}" srcOrd="2" destOrd="0" parTransId="{9EABEEF4-B438-4F58-81C6-DFCCBE7F44A7}" sibTransId="{70592A9F-4137-4CA6-8B8E-B959BF4A6110}"/>
    <dgm:cxn modelId="{886B7526-548B-4A01-A4B2-921FCFA62CA1}" type="presOf" srcId="{26C60776-F6A0-4577-A061-88E577E58CB3}" destId="{FE6CFA59-415E-4BDD-A1CC-72689251D3E8}" srcOrd="0" destOrd="0" presId="urn:microsoft.com/office/officeart/2005/8/layout/hierarchy1#2"/>
    <dgm:cxn modelId="{C1D3A03F-4B40-4F3C-90B2-0067AEAA983D}" type="presOf" srcId="{C1FB7463-AAA6-480D-A6E2-BAA12F15D7F1}" destId="{C22448BE-C5FD-4DB5-9B48-804AF3DCF131}" srcOrd="0" destOrd="0" presId="urn:microsoft.com/office/officeart/2005/8/layout/hierarchy1#2"/>
    <dgm:cxn modelId="{DA278B52-7FA5-4BD4-A89B-ACEDF039B0E6}" type="presOf" srcId="{9CDF30F5-1CC4-4B98-88F2-0ABBAC1CB67E}" destId="{5A5C80C3-EC20-416E-BC27-79AC9500F53F}" srcOrd="0" destOrd="0" presId="urn:microsoft.com/office/officeart/2005/8/layout/hierarchy1#2"/>
    <dgm:cxn modelId="{7BF6270A-D376-4B6C-A2DF-640043FD3AF9}" type="presOf" srcId="{D982A2CC-D2B5-43E8-9C11-3C01080EE9C3}" destId="{898EC8ED-204B-4AF4-85A1-487A187531BB}" srcOrd="0" destOrd="0" presId="urn:microsoft.com/office/officeart/2005/8/layout/hierarchy1#2"/>
    <dgm:cxn modelId="{E88F0EFD-D695-44B0-8CD3-61DC00269B3A}" type="presOf" srcId="{4C3568DA-5B5D-4488-BFAC-523482E1CB1E}" destId="{A6479D47-71CE-4A10-A8F4-F7C912C93316}" srcOrd="0" destOrd="0" presId="urn:microsoft.com/office/officeart/2005/8/layout/hierarchy1#2"/>
    <dgm:cxn modelId="{ED851702-475D-4A85-9995-1B507283D48A}" type="presOf" srcId="{DB1BA32E-7E46-4F6F-8426-A06D384440C7}" destId="{0F6FB28A-A9C3-4FC4-BAD9-304ACF31EEDD}" srcOrd="0" destOrd="0" presId="urn:microsoft.com/office/officeart/2005/8/layout/hierarchy1#2"/>
    <dgm:cxn modelId="{AF680A48-0570-4C4C-926D-5479AA26F972}" type="presOf" srcId="{CCD6F53F-FDE7-4842-855F-4CC7FCE5F7A2}" destId="{9BF42393-B48B-48EF-B3CE-F3C34E3A4FBF}" srcOrd="0" destOrd="0" presId="urn:microsoft.com/office/officeart/2005/8/layout/hierarchy1#2"/>
    <dgm:cxn modelId="{7DCBBA50-37D3-4E13-B4EC-DF364100CBC9}" type="presOf" srcId="{A2BA33D3-1EDA-45AD-BA81-07DABEC0292E}" destId="{56EC0FDF-F500-4D5D-929C-74279B40577C}" srcOrd="0" destOrd="0" presId="urn:microsoft.com/office/officeart/2005/8/layout/hierarchy1#2"/>
    <dgm:cxn modelId="{E7B1F588-E336-47AD-83B2-F11542560C9D}" type="presOf" srcId="{77B540F9-5E46-43E0-AFB5-EFFDB91F5EEC}" destId="{B51477E9-B3C9-4711-B89B-2174BF1DC34B}" srcOrd="0" destOrd="0" presId="urn:microsoft.com/office/officeart/2005/8/layout/hierarchy1#2"/>
    <dgm:cxn modelId="{980C2CD0-D5B4-44BD-801E-97AA7118B169}" type="presOf" srcId="{2F54E1DC-7475-493B-AB6D-7647C112B4E5}" destId="{4923315E-9ED4-40A6-A2B4-0713FCE426B6}" srcOrd="0" destOrd="0" presId="urn:microsoft.com/office/officeart/2005/8/layout/hierarchy1#2"/>
    <dgm:cxn modelId="{603002BE-426A-4D91-96E8-2747DF9BF130}" type="presOf" srcId="{8A25172B-21E5-448F-B269-DD469AC4C2A0}" destId="{7CA1DCFA-106A-4AD8-85E8-F5F8ADC1C89E}" srcOrd="0" destOrd="0" presId="urn:microsoft.com/office/officeart/2005/8/layout/hierarchy1#2"/>
    <dgm:cxn modelId="{8CAC5223-BCD3-4357-B4EF-8BF9C01CBD99}" type="presOf" srcId="{BDF722E5-AC08-478B-8E31-3FA9988470D5}" destId="{BFD2312F-D27C-4C66-962A-4CFD60E780EA}" srcOrd="0" destOrd="0" presId="urn:microsoft.com/office/officeart/2005/8/layout/hierarchy1#2"/>
    <dgm:cxn modelId="{FF5ED8A3-85B6-4B09-B97C-10259923EED2}" type="presOf" srcId="{1A064C58-AEF4-4DAB-BA51-905F6FF2CCFD}" destId="{5A378576-89BC-48E7-81A2-9ED5A48264EE}" srcOrd="0" destOrd="0" presId="urn:microsoft.com/office/officeart/2005/8/layout/hierarchy1#2"/>
    <dgm:cxn modelId="{7C650100-E1DB-4B4A-922A-7A701C2542C8}" type="presOf" srcId="{9E9EC717-5C0D-48D7-930E-20DAC54EF578}" destId="{EE9BAA41-3A42-4EF8-922E-186CEDB2F2CB}" srcOrd="0" destOrd="0" presId="urn:microsoft.com/office/officeart/2005/8/layout/hierarchy1#2"/>
    <dgm:cxn modelId="{47F26649-6248-4453-BF5D-A628D3318EF1}" type="presOf" srcId="{F413A187-2ED9-439C-BA68-16F1127D5F08}" destId="{AD4CBBF2-2072-4F7D-9FBF-4A504805DF61}" srcOrd="0" destOrd="0" presId="urn:microsoft.com/office/officeart/2005/8/layout/hierarchy1#2"/>
    <dgm:cxn modelId="{3F183853-56C5-4177-AB69-A1A8CF4A48FD}" srcId="{2AD9A9E9-C076-47DA-9D66-748395403199}" destId="{8E2E5A26-2BDF-4EB0-9B02-2C88E0BD87B2}" srcOrd="0" destOrd="0" parTransId="{A0F06326-EE48-4294-A443-65C3A77E6F74}" sibTransId="{A5281EED-F439-4BD6-844D-BFEA5E457688}"/>
    <dgm:cxn modelId="{8F314001-6443-4431-8D55-287F90709EFB}" type="presOf" srcId="{F07BC61C-00F1-4AF9-8BD4-50EF9EB1DC1B}" destId="{18B48536-578A-4687-9F9D-E2F92031BFE7}" srcOrd="0" destOrd="0" presId="urn:microsoft.com/office/officeart/2005/8/layout/hierarchy1#2"/>
    <dgm:cxn modelId="{C28C1CA1-1BF5-46B2-9EA4-D43A1197CDAD}" type="presOf" srcId="{2449FE68-89F3-4BDB-A678-8CB683964885}" destId="{C594898C-569D-4B44-B64C-F0B3123B22EB}" srcOrd="0" destOrd="0" presId="urn:microsoft.com/office/officeart/2005/8/layout/hierarchy1#2"/>
    <dgm:cxn modelId="{B34D36CD-B513-4735-8F44-F62583A68750}" type="presOf" srcId="{EDCAB9D4-F90E-4044-BBF8-8B1DA3745EEE}" destId="{C4E7C169-080D-44F5-9213-F79F7AC97AE3}" srcOrd="0" destOrd="0" presId="urn:microsoft.com/office/officeart/2005/8/layout/hierarchy1#2"/>
    <dgm:cxn modelId="{72D0660A-5733-4FAA-B162-A3DDCACB67AB}" type="presOf" srcId="{0AE41BB0-81BA-47F3-A8D7-0B0A93C61DB5}" destId="{753F148A-6EA0-45B2-9280-1A132DE32D6A}" srcOrd="0" destOrd="0" presId="urn:microsoft.com/office/officeart/2005/8/layout/hierarchy1#2"/>
    <dgm:cxn modelId="{F54E1FEF-6E1D-49D7-BF3F-4D30B3FF2F01}" srcId="{F718FE78-CB6B-426D-B8AD-945C016742C3}" destId="{6C376E20-AD98-4389-A3A2-370AD6D6ED11}" srcOrd="0" destOrd="0" parTransId="{A93ACE73-A61F-4DD1-A1FA-32B507DD8019}" sibTransId="{A268C5BA-C56E-4129-B0E0-5E55EA33F2DB}"/>
    <dgm:cxn modelId="{5CF77CBC-30C3-412D-B90E-824F700C359B}" type="presOf" srcId="{9EABEEF4-B438-4F58-81C6-DFCCBE7F44A7}" destId="{99E4D31D-8A47-4576-B2D1-218533B87031}" srcOrd="0" destOrd="0" presId="urn:microsoft.com/office/officeart/2005/8/layout/hierarchy1#2"/>
    <dgm:cxn modelId="{FA73AE83-2508-4828-9144-0784E75FAAF7}" type="presOf" srcId="{E086575C-7637-48A6-97B5-7F6FDB25482E}" destId="{962AD4F0-B98B-40C4-B615-85838F0DE9C3}" srcOrd="0" destOrd="0" presId="urn:microsoft.com/office/officeart/2005/8/layout/hierarchy1#2"/>
    <dgm:cxn modelId="{EE853DE7-9C34-42BC-B9EB-52C7011A08D3}" srcId="{190437D4-50F1-4D7F-BB0E-634AAA9AB420}" destId="{06B7C6A7-E433-44C7-92D7-6F5FA77B221D}" srcOrd="1" destOrd="0" parTransId="{C1FB7463-AAA6-480D-A6E2-BAA12F15D7F1}" sibTransId="{729FF4C0-69EC-4A0C-8CA7-3BC3DDFAEC14}"/>
    <dgm:cxn modelId="{ECF0EA5E-5CF9-4407-A91B-CC9E1A352C92}" type="presOf" srcId="{A9C28C72-BF44-44C9-8230-8B6C2C603313}" destId="{0000B74F-DA60-40FF-BAF5-FD6D0A55154E}" srcOrd="0" destOrd="0" presId="urn:microsoft.com/office/officeart/2005/8/layout/hierarchy1#2"/>
    <dgm:cxn modelId="{0D03D17A-D4B0-46AF-A89F-B49E14F68F42}" type="presOf" srcId="{0444D948-29C8-4323-A9C7-AAD56B4C49E3}" destId="{EAB6D0A4-C24D-41ED-9B99-47E0E6AA46DA}" srcOrd="0" destOrd="0" presId="urn:microsoft.com/office/officeart/2005/8/layout/hierarchy1#2"/>
    <dgm:cxn modelId="{1EDC9159-BA18-456E-A92C-6617AD637A55}" srcId="{D2A5F97F-6187-4F0B-B2DB-54EC2A390B07}" destId="{190437D4-50F1-4D7F-BB0E-634AAA9AB420}" srcOrd="2" destOrd="0" parTransId="{29B24BDE-1586-4482-95BC-108CBDC1754A}" sibTransId="{BABF1591-E4DB-4304-923B-50D73ACA8F3D}"/>
    <dgm:cxn modelId="{8DBD0706-3D6F-4584-B94C-352E635275E0}" srcId="{D42FDC64-C4BD-4E8F-A494-6B6346F06341}" destId="{4FE077A3-D1DA-4E9A-8FCB-4CF0E8F28CF6}" srcOrd="2" destOrd="0" parTransId="{772E6930-5F73-4316-8390-EA2991F1ABD8}" sibTransId="{647F700E-1A75-4EE9-B41E-644E7F75CB3F}"/>
    <dgm:cxn modelId="{90E365C0-DB22-4EC1-96D5-5A2FC8B378D0}" type="presOf" srcId="{D29B1DC3-D964-467E-A814-48020F2A5695}" destId="{4BD4B8F8-D62C-4128-84D1-EE8B589B0902}" srcOrd="0" destOrd="0" presId="urn:microsoft.com/office/officeart/2005/8/layout/hierarchy1#2"/>
    <dgm:cxn modelId="{571F170C-045A-494E-9838-A5481DB4EFE4}" srcId="{D42FDC64-C4BD-4E8F-A494-6B6346F06341}" destId="{F583C459-7620-4E64-A8B2-DA517053E9EC}" srcOrd="0" destOrd="0" parTransId="{FF835C1F-B5B9-4E05-A11A-568EA1D20C3F}" sibTransId="{D36E9872-048E-48BF-9D64-5F9A7E7365BA}"/>
    <dgm:cxn modelId="{FAA86B97-C802-4C68-864A-B3B5D28835F7}" type="presOf" srcId="{29B24BDE-1586-4482-95BC-108CBDC1754A}" destId="{31FF0DE2-663A-42B7-B509-6D15038CF2BC}" srcOrd="0" destOrd="0" presId="urn:microsoft.com/office/officeart/2005/8/layout/hierarchy1#2"/>
    <dgm:cxn modelId="{99AE5A3D-DDF5-4E9B-8676-0A0FF6EC0D41}" type="presOf" srcId="{5164FB65-9628-4D88-B828-C3D10EFE4999}" destId="{54B79300-D67A-41EF-A72F-C1BB5F78D5FE}" srcOrd="0" destOrd="0" presId="urn:microsoft.com/office/officeart/2005/8/layout/hierarchy1#2"/>
    <dgm:cxn modelId="{0171F0B1-9B84-433C-A876-87DB84349B33}" srcId="{B6023C96-57C5-40A6-86E4-FE7AA97FFA6F}" destId="{2449FE68-89F3-4BDB-A678-8CB683964885}" srcOrd="0" destOrd="0" parTransId="{43C3D675-134B-4C8E-9935-40859D7728A4}" sibTransId="{52FC144E-C5A0-44C2-9A60-0E4A642E59BB}"/>
    <dgm:cxn modelId="{35C398C5-F91B-454B-AF9C-7E31A75F0F70}" type="presOf" srcId="{D2A5F97F-6187-4F0B-B2DB-54EC2A390B07}" destId="{E6E550FB-A700-4FC3-A2C9-59F29AD1879C}" srcOrd="0" destOrd="0" presId="urn:microsoft.com/office/officeart/2005/8/layout/hierarchy1#2"/>
    <dgm:cxn modelId="{2DB68E23-5A75-497F-96FF-E09CE2BC9FBC}" type="presOf" srcId="{EE49F847-5A57-4140-874C-0034743023F3}" destId="{6EEEF772-3F73-4868-A1AE-3B65613CDFFF}" srcOrd="0" destOrd="0" presId="urn:microsoft.com/office/officeart/2005/8/layout/hierarchy1#2"/>
    <dgm:cxn modelId="{E259F524-4947-410E-9AEF-20BE6C91BB9F}" type="presOf" srcId="{3143BD7F-F422-4A3C-BC38-B4D66C6F5600}" destId="{A47F42EE-0F38-46EB-85EB-8F7A9EE25FF1}" srcOrd="0" destOrd="0" presId="urn:microsoft.com/office/officeart/2005/8/layout/hierarchy1#2"/>
    <dgm:cxn modelId="{F6FC9AF5-F516-46FA-8BC5-728169308A98}" type="presOf" srcId="{A375BE98-B4C2-4B58-AC6C-EF4D2B03F0C9}" destId="{B2548D60-0B03-4C8F-9987-0B168812D15C}" srcOrd="0" destOrd="0" presId="urn:microsoft.com/office/officeart/2005/8/layout/hierarchy1#2"/>
    <dgm:cxn modelId="{A7669135-E97A-4A26-A437-929C7543E8C6}" srcId="{D2A5F97F-6187-4F0B-B2DB-54EC2A390B07}" destId="{BDF722E5-AC08-478B-8E31-3FA9988470D5}" srcOrd="1" destOrd="0" parTransId="{D94B8332-64DC-48D1-AA8E-F33586BFEC7F}" sibTransId="{ED01267A-4686-4789-A6F9-6B5D3E9B3C50}"/>
    <dgm:cxn modelId="{94A887D4-7B30-4817-A43E-DD9BEF0A3F86}" type="presOf" srcId="{F583C459-7620-4E64-A8B2-DA517053E9EC}" destId="{BC67A0F5-0C10-484E-89DA-086EE43C6256}" srcOrd="0" destOrd="0" presId="urn:microsoft.com/office/officeart/2005/8/layout/hierarchy1#2"/>
    <dgm:cxn modelId="{F572AB15-6CAB-4ACB-AB68-BBC22FE4C653}" type="presParOf" srcId="{2ECF2DBD-B3DF-4D7A-AD14-71C6229B6FFD}" destId="{D4E013DA-A8D8-4513-ADC9-60F6C65E3C0D}" srcOrd="0" destOrd="0" presId="urn:microsoft.com/office/officeart/2005/8/layout/hierarchy1#2"/>
    <dgm:cxn modelId="{C5EF9C04-0C6A-40B5-8953-1E10C5D2EFCB}" type="presParOf" srcId="{D4E013DA-A8D8-4513-ADC9-60F6C65E3C0D}" destId="{20F4184A-816B-403B-A555-89ADE079B695}" srcOrd="0" destOrd="0" presId="urn:microsoft.com/office/officeart/2005/8/layout/hierarchy1#2"/>
    <dgm:cxn modelId="{31F3DC91-9529-4914-AD13-63C45B4AFAA9}" type="presParOf" srcId="{20F4184A-816B-403B-A555-89ADE079B695}" destId="{8C82A273-1B68-4973-854D-1116C16D2610}" srcOrd="0" destOrd="0" presId="urn:microsoft.com/office/officeart/2005/8/layout/hierarchy1#2"/>
    <dgm:cxn modelId="{9ADCBE88-D99A-4EDF-A3CD-53FC6D35A1DC}" type="presParOf" srcId="{20F4184A-816B-403B-A555-89ADE079B695}" destId="{8101CFDC-9B82-4D58-B0BF-E166873EB278}" srcOrd="1" destOrd="0" presId="urn:microsoft.com/office/officeart/2005/8/layout/hierarchy1#2"/>
    <dgm:cxn modelId="{1F8C7210-6306-4183-987F-6511BA0E0639}" type="presParOf" srcId="{D4E013DA-A8D8-4513-ADC9-60F6C65E3C0D}" destId="{02BC6CC6-6BE9-40FF-9681-69D55CCB2EC5}" srcOrd="1" destOrd="0" presId="urn:microsoft.com/office/officeart/2005/8/layout/hierarchy1#2"/>
    <dgm:cxn modelId="{2BEA494B-BC7D-440E-A779-11D3CA16A971}" type="presParOf" srcId="{02BC6CC6-6BE9-40FF-9681-69D55CCB2EC5}" destId="{816ECB2C-FE29-4008-81B3-9D6B4CA08F14}" srcOrd="0" destOrd="0" presId="urn:microsoft.com/office/officeart/2005/8/layout/hierarchy1#2"/>
    <dgm:cxn modelId="{97F94F12-4D24-4070-8123-24F3C46A51AB}" type="presParOf" srcId="{02BC6CC6-6BE9-40FF-9681-69D55CCB2EC5}" destId="{B8A631A3-53BE-4F06-A1F0-69D08C40F41E}" srcOrd="1" destOrd="0" presId="urn:microsoft.com/office/officeart/2005/8/layout/hierarchy1#2"/>
    <dgm:cxn modelId="{6A27292C-8408-47D6-A2DA-4F35BFE9DF15}" type="presParOf" srcId="{B8A631A3-53BE-4F06-A1F0-69D08C40F41E}" destId="{2A1613E0-5295-4F8F-8217-C19E5D729CCE}" srcOrd="0" destOrd="0" presId="urn:microsoft.com/office/officeart/2005/8/layout/hierarchy1#2"/>
    <dgm:cxn modelId="{2EF30B39-A445-4E31-BEB1-D13D63C16179}" type="presParOf" srcId="{2A1613E0-5295-4F8F-8217-C19E5D729CCE}" destId="{B72541FB-B6D6-4DF1-85A6-C1368B9E66D1}" srcOrd="0" destOrd="0" presId="urn:microsoft.com/office/officeart/2005/8/layout/hierarchy1#2"/>
    <dgm:cxn modelId="{617E543E-BF84-4B4D-9AF7-8772BBA086D2}" type="presParOf" srcId="{2A1613E0-5295-4F8F-8217-C19E5D729CCE}" destId="{5A378576-89BC-48E7-81A2-9ED5A48264EE}" srcOrd="1" destOrd="0" presId="urn:microsoft.com/office/officeart/2005/8/layout/hierarchy1#2"/>
    <dgm:cxn modelId="{46ECB4CB-3AD6-4995-AC7A-D89E21B00354}" type="presParOf" srcId="{B8A631A3-53BE-4F06-A1F0-69D08C40F41E}" destId="{AF1D0594-B3B2-47C3-ABD1-6F9B6BC686FA}" srcOrd="1" destOrd="0" presId="urn:microsoft.com/office/officeart/2005/8/layout/hierarchy1#2"/>
    <dgm:cxn modelId="{0383A46E-B4E5-42D4-BDFD-EAB8C2F4C9D0}" type="presParOf" srcId="{AF1D0594-B3B2-47C3-ABD1-6F9B6BC686FA}" destId="{5CAAFC68-D2DD-4261-8649-317CBDB04C91}" srcOrd="0" destOrd="0" presId="urn:microsoft.com/office/officeart/2005/8/layout/hierarchy1#2"/>
    <dgm:cxn modelId="{B1BCB8C5-350B-4649-B269-05C598CE0FCF}" type="presParOf" srcId="{AF1D0594-B3B2-47C3-ABD1-6F9B6BC686FA}" destId="{C23ECABA-82CC-4F9F-ABBF-F45698229C4E}" srcOrd="1" destOrd="0" presId="urn:microsoft.com/office/officeart/2005/8/layout/hierarchy1#2"/>
    <dgm:cxn modelId="{1111CA64-16BA-4ADC-AE2C-138078CCD3E2}" type="presParOf" srcId="{C23ECABA-82CC-4F9F-ABBF-F45698229C4E}" destId="{2B81A3D4-5C11-404B-9CDC-71629DE0A847}" srcOrd="0" destOrd="0" presId="urn:microsoft.com/office/officeart/2005/8/layout/hierarchy1#2"/>
    <dgm:cxn modelId="{856B0854-6B9B-4651-94C7-57E7CE97B5D8}" type="presParOf" srcId="{2B81A3D4-5C11-404B-9CDC-71629DE0A847}" destId="{CEFEABA9-53D2-47EC-A6AF-C457EA3E2905}" srcOrd="0" destOrd="0" presId="urn:microsoft.com/office/officeart/2005/8/layout/hierarchy1#2"/>
    <dgm:cxn modelId="{F80530DE-B2C2-43B9-8CF9-0747CE3C685E}" type="presParOf" srcId="{2B81A3D4-5C11-404B-9CDC-71629DE0A847}" destId="{E6E550FB-A700-4FC3-A2C9-59F29AD1879C}" srcOrd="1" destOrd="0" presId="urn:microsoft.com/office/officeart/2005/8/layout/hierarchy1#2"/>
    <dgm:cxn modelId="{6624C7CD-2B6E-4790-91FD-4AB76D85642A}" type="presParOf" srcId="{C23ECABA-82CC-4F9F-ABBF-F45698229C4E}" destId="{C77658E6-A924-4A43-9F44-A6EA9942DAF6}" srcOrd="1" destOrd="0" presId="urn:microsoft.com/office/officeart/2005/8/layout/hierarchy1#2"/>
    <dgm:cxn modelId="{486D51C5-75D4-4B5D-88D3-AFB6B9BFCD95}" type="presParOf" srcId="{C77658E6-A924-4A43-9F44-A6EA9942DAF6}" destId="{A81A0905-A073-44D2-9505-C50F58490F18}" srcOrd="0" destOrd="0" presId="urn:microsoft.com/office/officeart/2005/8/layout/hierarchy1#2"/>
    <dgm:cxn modelId="{0A84A8BB-0DA3-489A-AAAD-7A05FD50C0E5}" type="presParOf" srcId="{C77658E6-A924-4A43-9F44-A6EA9942DAF6}" destId="{10E8D685-FE99-41D5-89F0-72A7E429B2D4}" srcOrd="1" destOrd="0" presId="urn:microsoft.com/office/officeart/2005/8/layout/hierarchy1#2"/>
    <dgm:cxn modelId="{8104ADF1-BEB3-4661-8FC9-2BDE584BE174}" type="presParOf" srcId="{10E8D685-FE99-41D5-89F0-72A7E429B2D4}" destId="{B9EF6E68-D33A-4B9E-A5AE-21A9BEC1421E}" srcOrd="0" destOrd="0" presId="urn:microsoft.com/office/officeart/2005/8/layout/hierarchy1#2"/>
    <dgm:cxn modelId="{93DF2611-BF40-44BF-A376-7B2009376DD4}" type="presParOf" srcId="{B9EF6E68-D33A-4B9E-A5AE-21A9BEC1421E}" destId="{2E85217F-2D6C-40F4-A172-090451FFFF0E}" srcOrd="0" destOrd="0" presId="urn:microsoft.com/office/officeart/2005/8/layout/hierarchy1#2"/>
    <dgm:cxn modelId="{58B40C56-FA4F-4E64-9A59-514BCE0AC0C7}" type="presParOf" srcId="{B9EF6E68-D33A-4B9E-A5AE-21A9BEC1421E}" destId="{0992E4ED-777D-4BE9-85C4-609DCD3100B3}" srcOrd="1" destOrd="0" presId="urn:microsoft.com/office/officeart/2005/8/layout/hierarchy1#2"/>
    <dgm:cxn modelId="{98F22DA6-B085-4F00-B430-03DCA62FED9D}" type="presParOf" srcId="{10E8D685-FE99-41D5-89F0-72A7E429B2D4}" destId="{EB07C1D3-29F5-4899-804C-153C8E0DD2E4}" srcOrd="1" destOrd="0" presId="urn:microsoft.com/office/officeart/2005/8/layout/hierarchy1#2"/>
    <dgm:cxn modelId="{0BDB29DD-5D29-40CA-91B4-1133151F358A}" type="presParOf" srcId="{EB07C1D3-29F5-4899-804C-153C8E0DD2E4}" destId="{EAB6D0A4-C24D-41ED-9B99-47E0E6AA46DA}" srcOrd="0" destOrd="0" presId="urn:microsoft.com/office/officeart/2005/8/layout/hierarchy1#2"/>
    <dgm:cxn modelId="{0E33CD0C-501A-4819-B45F-BDA4AA444CE1}" type="presParOf" srcId="{EB07C1D3-29F5-4899-804C-153C8E0DD2E4}" destId="{548F3F3E-C63E-408C-878A-5B84E26F4A41}" srcOrd="1" destOrd="0" presId="urn:microsoft.com/office/officeart/2005/8/layout/hierarchy1#2"/>
    <dgm:cxn modelId="{8209DE14-A2AA-433B-8ED7-7C2B9AEF573C}" type="presParOf" srcId="{548F3F3E-C63E-408C-878A-5B84E26F4A41}" destId="{CD7C29C6-5928-47FD-97A3-5762EB5B8C64}" srcOrd="0" destOrd="0" presId="urn:microsoft.com/office/officeart/2005/8/layout/hierarchy1#2"/>
    <dgm:cxn modelId="{0F7F37D9-F2EB-4F5A-9B42-94E4E0A38B62}" type="presParOf" srcId="{CD7C29C6-5928-47FD-97A3-5762EB5B8C64}" destId="{CA0EA6C2-C4C4-4BFA-85C0-F85BCB635E6D}" srcOrd="0" destOrd="0" presId="urn:microsoft.com/office/officeart/2005/8/layout/hierarchy1#2"/>
    <dgm:cxn modelId="{CCC27E86-A163-4331-A76A-8717E3D99A04}" type="presParOf" srcId="{CD7C29C6-5928-47FD-97A3-5762EB5B8C64}" destId="{6EEEF772-3F73-4868-A1AE-3B65613CDFFF}" srcOrd="1" destOrd="0" presId="urn:microsoft.com/office/officeart/2005/8/layout/hierarchy1#2"/>
    <dgm:cxn modelId="{6D62D455-A4B1-450E-A6DA-934CC1431D65}" type="presParOf" srcId="{548F3F3E-C63E-408C-878A-5B84E26F4A41}" destId="{2CD48067-D178-4540-B9A8-77223F20D4DB}" srcOrd="1" destOrd="0" presId="urn:microsoft.com/office/officeart/2005/8/layout/hierarchy1#2"/>
    <dgm:cxn modelId="{C224A4CB-40F4-4A1B-8064-EA9DE020CC32}" type="presParOf" srcId="{2CD48067-D178-4540-B9A8-77223F20D4DB}" destId="{6D12D602-8F6C-471E-BDF1-A30A2DE6C70E}" srcOrd="0" destOrd="0" presId="urn:microsoft.com/office/officeart/2005/8/layout/hierarchy1#2"/>
    <dgm:cxn modelId="{B0E94945-5CF0-414E-8A01-1DBD06AA765E}" type="presParOf" srcId="{2CD48067-D178-4540-B9A8-77223F20D4DB}" destId="{AA06B4C5-76BC-4274-AD72-88C8F30A01C1}" srcOrd="1" destOrd="0" presId="urn:microsoft.com/office/officeart/2005/8/layout/hierarchy1#2"/>
    <dgm:cxn modelId="{79111CC0-0BF1-44F0-BF4B-8D1BCB7C20A1}" type="presParOf" srcId="{AA06B4C5-76BC-4274-AD72-88C8F30A01C1}" destId="{1A451AFA-69D8-42F1-942D-D3B74E8B242E}" srcOrd="0" destOrd="0" presId="urn:microsoft.com/office/officeart/2005/8/layout/hierarchy1#2"/>
    <dgm:cxn modelId="{D4E87EE4-A560-4FE6-8DE9-C323B525054D}" type="presParOf" srcId="{1A451AFA-69D8-42F1-942D-D3B74E8B242E}" destId="{DD2DBE29-A9F5-433C-AFAA-87CEA43CCBB4}" srcOrd="0" destOrd="0" presId="urn:microsoft.com/office/officeart/2005/8/layout/hierarchy1#2"/>
    <dgm:cxn modelId="{33861D72-3AD4-45D0-BD9E-9A1853CAB2C4}" type="presParOf" srcId="{1A451AFA-69D8-42F1-942D-D3B74E8B242E}" destId="{E844F8A8-6F61-4A0B-92F0-92459A1091D3}" srcOrd="1" destOrd="0" presId="urn:microsoft.com/office/officeart/2005/8/layout/hierarchy1#2"/>
    <dgm:cxn modelId="{C4FA37AE-C0F4-43AE-9F51-6B478DF23531}" type="presParOf" srcId="{AA06B4C5-76BC-4274-AD72-88C8F30A01C1}" destId="{88963AB6-2B88-4473-B287-66A5488AB7FB}" srcOrd="1" destOrd="0" presId="urn:microsoft.com/office/officeart/2005/8/layout/hierarchy1#2"/>
    <dgm:cxn modelId="{E48CD42D-C543-44C3-9938-2E37AB95CDF6}" type="presParOf" srcId="{2CD48067-D178-4540-B9A8-77223F20D4DB}" destId="{753F148A-6EA0-45B2-9280-1A132DE32D6A}" srcOrd="2" destOrd="0" presId="urn:microsoft.com/office/officeart/2005/8/layout/hierarchy1#2"/>
    <dgm:cxn modelId="{78DFFAE6-AF19-4929-983B-240BF3681BF3}" type="presParOf" srcId="{2CD48067-D178-4540-B9A8-77223F20D4DB}" destId="{BB16A315-D294-4E60-B91B-5954341C9FD2}" srcOrd="3" destOrd="0" presId="urn:microsoft.com/office/officeart/2005/8/layout/hierarchy1#2"/>
    <dgm:cxn modelId="{6C3F7601-BA26-4425-82B3-4D76F61C79EF}" type="presParOf" srcId="{BB16A315-D294-4E60-B91B-5954341C9FD2}" destId="{15B08592-3884-4B93-8C22-D1A15A82D363}" srcOrd="0" destOrd="0" presId="urn:microsoft.com/office/officeart/2005/8/layout/hierarchy1#2"/>
    <dgm:cxn modelId="{A23BA438-B576-4606-B642-3B9CA37902E9}" type="presParOf" srcId="{15B08592-3884-4B93-8C22-D1A15A82D363}" destId="{942E96AE-A19A-43F9-B89F-CBF50E8896EA}" srcOrd="0" destOrd="0" presId="urn:microsoft.com/office/officeart/2005/8/layout/hierarchy1#2"/>
    <dgm:cxn modelId="{D8C46656-D712-458A-A8B6-75BEF427E5B4}" type="presParOf" srcId="{15B08592-3884-4B93-8C22-D1A15A82D363}" destId="{0522E4AA-4D30-4C7D-8ED5-4494BDBBC5D9}" srcOrd="1" destOrd="0" presId="urn:microsoft.com/office/officeart/2005/8/layout/hierarchy1#2"/>
    <dgm:cxn modelId="{4AA9609A-ACC3-450F-BBD3-D26A47A8F9FA}" type="presParOf" srcId="{BB16A315-D294-4E60-B91B-5954341C9FD2}" destId="{A72EC648-1ADB-4CFC-95B0-BC3C10BE62EC}" srcOrd="1" destOrd="0" presId="urn:microsoft.com/office/officeart/2005/8/layout/hierarchy1#2"/>
    <dgm:cxn modelId="{5CA122F6-2767-4C58-800F-64F68EAA8279}" type="presParOf" srcId="{2CD48067-D178-4540-B9A8-77223F20D4DB}" destId="{2909A3EC-DE2E-4AF0-ACB4-B06418CA56D8}" srcOrd="4" destOrd="0" presId="urn:microsoft.com/office/officeart/2005/8/layout/hierarchy1#2"/>
    <dgm:cxn modelId="{729E4F60-0163-4405-8881-1ADA4DEE651A}" type="presParOf" srcId="{2CD48067-D178-4540-B9A8-77223F20D4DB}" destId="{1A521C47-A67E-4977-AE5E-D86B54DD951D}" srcOrd="5" destOrd="0" presId="urn:microsoft.com/office/officeart/2005/8/layout/hierarchy1#2"/>
    <dgm:cxn modelId="{05BCB301-ED4E-4C47-817A-E3EE7DBBFE8F}" type="presParOf" srcId="{1A521C47-A67E-4977-AE5E-D86B54DD951D}" destId="{181CC439-47FC-4BBD-A1D8-14B356518941}" srcOrd="0" destOrd="0" presId="urn:microsoft.com/office/officeart/2005/8/layout/hierarchy1#2"/>
    <dgm:cxn modelId="{5D6C039C-CF29-451E-A00E-C86CA62F5429}" type="presParOf" srcId="{181CC439-47FC-4BBD-A1D8-14B356518941}" destId="{1D674AF9-BFD0-4EE5-B263-55521EE6B54C}" srcOrd="0" destOrd="0" presId="urn:microsoft.com/office/officeart/2005/8/layout/hierarchy1#2"/>
    <dgm:cxn modelId="{D5C39FB4-17FE-42B6-AC87-0BAE15837AC6}" type="presParOf" srcId="{181CC439-47FC-4BBD-A1D8-14B356518941}" destId="{54B79300-D67A-41EF-A72F-C1BB5F78D5FE}" srcOrd="1" destOrd="0" presId="urn:microsoft.com/office/officeart/2005/8/layout/hierarchy1#2"/>
    <dgm:cxn modelId="{40725E1A-862F-4C50-9775-D0AB3B061CED}" type="presParOf" srcId="{1A521C47-A67E-4977-AE5E-D86B54DD951D}" destId="{CA9A14FA-C73B-4CD9-AC97-84DBBA1DF09B}" srcOrd="1" destOrd="0" presId="urn:microsoft.com/office/officeart/2005/8/layout/hierarchy1#2"/>
    <dgm:cxn modelId="{20DB8C32-A6D2-4791-BB62-2851715BFCCD}" type="presParOf" srcId="{CA9A14FA-C73B-4CD9-AC97-84DBBA1DF09B}" destId="{0B008B86-9D42-4D5C-9EB9-5D60BEAE5F16}" srcOrd="0" destOrd="0" presId="urn:microsoft.com/office/officeart/2005/8/layout/hierarchy1#2"/>
    <dgm:cxn modelId="{2FD90B9C-EE67-4AFD-8B20-20D7DFD6B4E3}" type="presParOf" srcId="{CA9A14FA-C73B-4CD9-AC97-84DBBA1DF09B}" destId="{5A124288-4848-4987-B0A1-DC8A878A5BEB}" srcOrd="1" destOrd="0" presId="urn:microsoft.com/office/officeart/2005/8/layout/hierarchy1#2"/>
    <dgm:cxn modelId="{1809104F-85BE-476F-9479-5D99B97D07D1}" type="presParOf" srcId="{5A124288-4848-4987-B0A1-DC8A878A5BEB}" destId="{461AB112-32CB-4DB6-8169-008F074C35D7}" srcOrd="0" destOrd="0" presId="urn:microsoft.com/office/officeart/2005/8/layout/hierarchy1#2"/>
    <dgm:cxn modelId="{5E824681-91A8-44A3-95FB-62B011937B3F}" type="presParOf" srcId="{461AB112-32CB-4DB6-8169-008F074C35D7}" destId="{E06E3B76-4A33-41F1-991A-BF71C3DDF421}" srcOrd="0" destOrd="0" presId="urn:microsoft.com/office/officeart/2005/8/layout/hierarchy1#2"/>
    <dgm:cxn modelId="{6BDF19F3-0074-4749-BFC6-B10AA511F5DB}" type="presParOf" srcId="{461AB112-32CB-4DB6-8169-008F074C35D7}" destId="{BF8AC367-E112-48B8-9872-A190CCE0BE79}" srcOrd="1" destOrd="0" presId="urn:microsoft.com/office/officeart/2005/8/layout/hierarchy1#2"/>
    <dgm:cxn modelId="{A701145F-6A40-42A7-823C-356CBB6AD699}" type="presParOf" srcId="{5A124288-4848-4987-B0A1-DC8A878A5BEB}" destId="{82CB8993-505A-44D3-8AC1-598B162A538A}" srcOrd="1" destOrd="0" presId="urn:microsoft.com/office/officeart/2005/8/layout/hierarchy1#2"/>
    <dgm:cxn modelId="{E518F84C-2B5F-49D4-9053-4EB9015D699A}" type="presParOf" srcId="{EB07C1D3-29F5-4899-804C-153C8E0DD2E4}" destId="{FE6CFA59-415E-4BDD-A1CC-72689251D3E8}" srcOrd="2" destOrd="0" presId="urn:microsoft.com/office/officeart/2005/8/layout/hierarchy1#2"/>
    <dgm:cxn modelId="{0A4E9D9D-6736-45D6-A667-6E097F13CE92}" type="presParOf" srcId="{EB07C1D3-29F5-4899-804C-153C8E0DD2E4}" destId="{9E5CFE43-F7E2-4CFD-AF4F-067C54827A73}" srcOrd="3" destOrd="0" presId="urn:microsoft.com/office/officeart/2005/8/layout/hierarchy1#2"/>
    <dgm:cxn modelId="{0522E635-6A5D-4368-8462-55233AE48DAF}" type="presParOf" srcId="{9E5CFE43-F7E2-4CFD-AF4F-067C54827A73}" destId="{ED34B9F4-095D-4AF3-9710-19E550147D2D}" srcOrd="0" destOrd="0" presId="urn:microsoft.com/office/officeart/2005/8/layout/hierarchy1#2"/>
    <dgm:cxn modelId="{5794D77C-86FB-442B-BF28-4FC24CBB8EEF}" type="presParOf" srcId="{ED34B9F4-095D-4AF3-9710-19E550147D2D}" destId="{BD3AC00C-F7AC-4183-A491-4028091563B6}" srcOrd="0" destOrd="0" presId="urn:microsoft.com/office/officeart/2005/8/layout/hierarchy1#2"/>
    <dgm:cxn modelId="{3BA5A7C9-3ABF-4BAC-859A-3F62BC9FB9F9}" type="presParOf" srcId="{ED34B9F4-095D-4AF3-9710-19E550147D2D}" destId="{435B6A3E-A391-4EC9-8E85-5AD4B91E2F05}" srcOrd="1" destOrd="0" presId="urn:microsoft.com/office/officeart/2005/8/layout/hierarchy1#2"/>
    <dgm:cxn modelId="{60E4BA8E-2177-4158-BF27-5C1AB6B03105}" type="presParOf" srcId="{9E5CFE43-F7E2-4CFD-AF4F-067C54827A73}" destId="{D25FAD1C-CA11-4A22-A30A-5516AD008A5D}" srcOrd="1" destOrd="0" presId="urn:microsoft.com/office/officeart/2005/8/layout/hierarchy1#2"/>
    <dgm:cxn modelId="{71317D01-62FF-4348-B6D5-BFFA2133B1CC}" type="presParOf" srcId="{C77658E6-A924-4A43-9F44-A6EA9942DAF6}" destId="{A3A1D6D4-6AFF-4D3B-8941-E018F0BD20D6}" srcOrd="2" destOrd="0" presId="urn:microsoft.com/office/officeart/2005/8/layout/hierarchy1#2"/>
    <dgm:cxn modelId="{83EFDC75-39A7-43E0-9C22-441D3A4C939B}" type="presParOf" srcId="{C77658E6-A924-4A43-9F44-A6EA9942DAF6}" destId="{893EA64B-BB40-4A3A-A0B3-7F05BBD3BBB0}" srcOrd="3" destOrd="0" presId="urn:microsoft.com/office/officeart/2005/8/layout/hierarchy1#2"/>
    <dgm:cxn modelId="{DEA2658F-6DD1-4056-B09E-769041617E25}" type="presParOf" srcId="{893EA64B-BB40-4A3A-A0B3-7F05BBD3BBB0}" destId="{B97108E5-69EC-404F-82C0-EDAD88154BC6}" srcOrd="0" destOrd="0" presId="urn:microsoft.com/office/officeart/2005/8/layout/hierarchy1#2"/>
    <dgm:cxn modelId="{BEB01BD7-228A-4E66-B030-4BB0FEE43942}" type="presParOf" srcId="{B97108E5-69EC-404F-82C0-EDAD88154BC6}" destId="{02130E96-3F34-4537-91DE-D6F9A73070C2}" srcOrd="0" destOrd="0" presId="urn:microsoft.com/office/officeart/2005/8/layout/hierarchy1#2"/>
    <dgm:cxn modelId="{75ABAC12-7925-4B4D-B671-923D6C4746A0}" type="presParOf" srcId="{B97108E5-69EC-404F-82C0-EDAD88154BC6}" destId="{BFD2312F-D27C-4C66-962A-4CFD60E780EA}" srcOrd="1" destOrd="0" presId="urn:microsoft.com/office/officeart/2005/8/layout/hierarchy1#2"/>
    <dgm:cxn modelId="{3B9D9A83-E9BE-447A-B338-C30A15F4A89E}" type="presParOf" srcId="{893EA64B-BB40-4A3A-A0B3-7F05BBD3BBB0}" destId="{8918BF0E-E0B2-4725-9DD4-7FF157E06F1D}" srcOrd="1" destOrd="0" presId="urn:microsoft.com/office/officeart/2005/8/layout/hierarchy1#2"/>
    <dgm:cxn modelId="{62CA39B0-257B-4AB3-BB7C-24D894BE5E19}" type="presParOf" srcId="{8918BF0E-E0B2-4725-9DD4-7FF157E06F1D}" destId="{EEB2DEDC-9EB8-455C-92B3-55183A6FFA64}" srcOrd="0" destOrd="0" presId="urn:microsoft.com/office/officeart/2005/8/layout/hierarchy1#2"/>
    <dgm:cxn modelId="{31D0241C-97AD-4EC8-B275-63CAE6BE92CD}" type="presParOf" srcId="{8918BF0E-E0B2-4725-9DD4-7FF157E06F1D}" destId="{00154B65-8234-4A3F-95E7-5768170FF52F}" srcOrd="1" destOrd="0" presId="urn:microsoft.com/office/officeart/2005/8/layout/hierarchy1#2"/>
    <dgm:cxn modelId="{19CDBB54-8998-434A-8EB1-5299B2A8B6A4}" type="presParOf" srcId="{00154B65-8234-4A3F-95E7-5768170FF52F}" destId="{6CFF8DC6-EE75-4561-B467-E9741C31944B}" srcOrd="0" destOrd="0" presId="urn:microsoft.com/office/officeart/2005/8/layout/hierarchy1#2"/>
    <dgm:cxn modelId="{99F93782-3412-44F4-89E5-3E705BB853FD}" type="presParOf" srcId="{6CFF8DC6-EE75-4561-B467-E9741C31944B}" destId="{93785433-0A72-4E78-A09C-8446FD1F3085}" srcOrd="0" destOrd="0" presId="urn:microsoft.com/office/officeart/2005/8/layout/hierarchy1#2"/>
    <dgm:cxn modelId="{9C074138-BF9B-4FA8-A069-CE31FE8D8E68}" type="presParOf" srcId="{6CFF8DC6-EE75-4561-B467-E9741C31944B}" destId="{962AD4F0-B98B-40C4-B615-85838F0DE9C3}" srcOrd="1" destOrd="0" presId="urn:microsoft.com/office/officeart/2005/8/layout/hierarchy1#2"/>
    <dgm:cxn modelId="{25C16C09-3711-480A-9099-0CB3ECC00884}" type="presParOf" srcId="{00154B65-8234-4A3F-95E7-5768170FF52F}" destId="{9EDCA1D1-BC3B-4787-8D97-6E545DAAA403}" srcOrd="1" destOrd="0" presId="urn:microsoft.com/office/officeart/2005/8/layout/hierarchy1#2"/>
    <dgm:cxn modelId="{B7AE115C-757B-48CD-9EDF-AE859FA617ED}" type="presParOf" srcId="{8918BF0E-E0B2-4725-9DD4-7FF157E06F1D}" destId="{2CB5D4B4-DBA9-443F-8074-33CE3649EC6F}" srcOrd="2" destOrd="0" presId="urn:microsoft.com/office/officeart/2005/8/layout/hierarchy1#2"/>
    <dgm:cxn modelId="{8DB48F31-80DC-4931-987B-00367FF6D69E}" type="presParOf" srcId="{8918BF0E-E0B2-4725-9DD4-7FF157E06F1D}" destId="{5D802708-CB51-4E7B-9FF9-582301E893D5}" srcOrd="3" destOrd="0" presId="urn:microsoft.com/office/officeart/2005/8/layout/hierarchy1#2"/>
    <dgm:cxn modelId="{726DCDFA-0418-490B-A0CE-9C24C65FDDF2}" type="presParOf" srcId="{5D802708-CB51-4E7B-9FF9-582301E893D5}" destId="{AB8C7B62-D521-4677-80A0-59AB304CA407}" srcOrd="0" destOrd="0" presId="urn:microsoft.com/office/officeart/2005/8/layout/hierarchy1#2"/>
    <dgm:cxn modelId="{B5A0D328-DC57-4216-A7CB-D71CE73497C9}" type="presParOf" srcId="{AB8C7B62-D521-4677-80A0-59AB304CA407}" destId="{FB01546C-7A16-4053-943E-F2106141D86C}" srcOrd="0" destOrd="0" presId="urn:microsoft.com/office/officeart/2005/8/layout/hierarchy1#2"/>
    <dgm:cxn modelId="{C86330A5-4750-411B-81F0-99CF27BBC4B9}" type="presParOf" srcId="{AB8C7B62-D521-4677-80A0-59AB304CA407}" destId="{63B61931-0BB9-427F-BB30-781F86380787}" srcOrd="1" destOrd="0" presId="urn:microsoft.com/office/officeart/2005/8/layout/hierarchy1#2"/>
    <dgm:cxn modelId="{1975E1D2-0430-447E-9E67-BF9E1BC379CE}" type="presParOf" srcId="{5D802708-CB51-4E7B-9FF9-582301E893D5}" destId="{36593881-D9BE-4F53-B282-311D1407C9E5}" srcOrd="1" destOrd="0" presId="urn:microsoft.com/office/officeart/2005/8/layout/hierarchy1#2"/>
    <dgm:cxn modelId="{D8F6603A-340F-44B6-A7EC-EFD528CF9C2E}" type="presParOf" srcId="{C77658E6-A924-4A43-9F44-A6EA9942DAF6}" destId="{31FF0DE2-663A-42B7-B509-6D15038CF2BC}" srcOrd="4" destOrd="0" presId="urn:microsoft.com/office/officeart/2005/8/layout/hierarchy1#2"/>
    <dgm:cxn modelId="{94139E63-B021-4E1E-AA11-4B609F9423D9}" type="presParOf" srcId="{C77658E6-A924-4A43-9F44-A6EA9942DAF6}" destId="{0D6F4399-AD37-4D79-BD20-F97C827B62D9}" srcOrd="5" destOrd="0" presId="urn:microsoft.com/office/officeart/2005/8/layout/hierarchy1#2"/>
    <dgm:cxn modelId="{E449C258-5C1A-43FC-86EE-25508307A50B}" type="presParOf" srcId="{0D6F4399-AD37-4D79-BD20-F97C827B62D9}" destId="{1CB8C642-0BF4-4507-8B45-489B40898CC3}" srcOrd="0" destOrd="0" presId="urn:microsoft.com/office/officeart/2005/8/layout/hierarchy1#2"/>
    <dgm:cxn modelId="{FBBFB787-F3A8-43B0-BE92-17CDEB9513B9}" type="presParOf" srcId="{1CB8C642-0BF4-4507-8B45-489B40898CC3}" destId="{BEDA601F-7BAE-4A07-A8B1-355FB315E422}" srcOrd="0" destOrd="0" presId="urn:microsoft.com/office/officeart/2005/8/layout/hierarchy1#2"/>
    <dgm:cxn modelId="{C2BC4644-7A53-481C-9933-7890E2A51E79}" type="presParOf" srcId="{1CB8C642-0BF4-4507-8B45-489B40898CC3}" destId="{6DE47DBB-58A7-43C9-84D5-C781808080CB}" srcOrd="1" destOrd="0" presId="urn:microsoft.com/office/officeart/2005/8/layout/hierarchy1#2"/>
    <dgm:cxn modelId="{F4BB5710-717A-4306-A049-567E5F18EC56}" type="presParOf" srcId="{0D6F4399-AD37-4D79-BD20-F97C827B62D9}" destId="{22B5C372-E6D6-4400-8D43-6F20CF351E65}" srcOrd="1" destOrd="0" presId="urn:microsoft.com/office/officeart/2005/8/layout/hierarchy1#2"/>
    <dgm:cxn modelId="{15A3B2D2-78E1-421D-B31E-0AD97977725A}" type="presParOf" srcId="{22B5C372-E6D6-4400-8D43-6F20CF351E65}" destId="{72120C2F-7263-49BF-AB1F-10D22A3E60CD}" srcOrd="0" destOrd="0" presId="urn:microsoft.com/office/officeart/2005/8/layout/hierarchy1#2"/>
    <dgm:cxn modelId="{CC7F8DA5-E4F6-40A2-BCA6-7C4DA8ED53AB}" type="presParOf" srcId="{22B5C372-E6D6-4400-8D43-6F20CF351E65}" destId="{6C9A4D5D-B741-4DDB-A7E5-4F775C69FED5}" srcOrd="1" destOrd="0" presId="urn:microsoft.com/office/officeart/2005/8/layout/hierarchy1#2"/>
    <dgm:cxn modelId="{0946CAEE-D013-47BD-949A-1EA91AFBFB35}" type="presParOf" srcId="{6C9A4D5D-B741-4DDB-A7E5-4F775C69FED5}" destId="{7535CEE0-FB2F-408C-9891-45F462C76474}" srcOrd="0" destOrd="0" presId="urn:microsoft.com/office/officeart/2005/8/layout/hierarchy1#2"/>
    <dgm:cxn modelId="{59DD87A9-866A-4C3F-82BE-E68C1EEF9CF6}" type="presParOf" srcId="{7535CEE0-FB2F-408C-9891-45F462C76474}" destId="{608966F2-C9E0-4DD4-9CA9-AA8555D172BB}" srcOrd="0" destOrd="0" presId="urn:microsoft.com/office/officeart/2005/8/layout/hierarchy1#2"/>
    <dgm:cxn modelId="{02D2987F-331E-4578-B7CD-44F17FD9BB2B}" type="presParOf" srcId="{7535CEE0-FB2F-408C-9891-45F462C76474}" destId="{4BD4B8F8-D62C-4128-84D1-EE8B589B0902}" srcOrd="1" destOrd="0" presId="urn:microsoft.com/office/officeart/2005/8/layout/hierarchy1#2"/>
    <dgm:cxn modelId="{0F966A1F-980C-40B1-AE5D-F51CA202E8DA}" type="presParOf" srcId="{6C9A4D5D-B741-4DDB-A7E5-4F775C69FED5}" destId="{7196E58C-4F47-4001-AE25-9933894C5AD3}" srcOrd="1" destOrd="0" presId="urn:microsoft.com/office/officeart/2005/8/layout/hierarchy1#2"/>
    <dgm:cxn modelId="{CAA4D837-B004-45B4-A971-A323AD2907C3}" type="presParOf" srcId="{7196E58C-4F47-4001-AE25-9933894C5AD3}" destId="{859935A6-C9CE-4369-8FA0-F5C8307FF7A4}" srcOrd="0" destOrd="0" presId="urn:microsoft.com/office/officeart/2005/8/layout/hierarchy1#2"/>
    <dgm:cxn modelId="{BDF328E7-ADE2-4108-B816-287FEAC8F5F2}" type="presParOf" srcId="{7196E58C-4F47-4001-AE25-9933894C5AD3}" destId="{2BD18B3D-C836-4715-BE45-67DD69E76BE0}" srcOrd="1" destOrd="0" presId="urn:microsoft.com/office/officeart/2005/8/layout/hierarchy1#2"/>
    <dgm:cxn modelId="{C19F6BD5-08E1-468A-8B4C-52FFA112263F}" type="presParOf" srcId="{2BD18B3D-C836-4715-BE45-67DD69E76BE0}" destId="{29DE7CDE-831E-4752-9CCC-8BD75BCFC1A6}" srcOrd="0" destOrd="0" presId="urn:microsoft.com/office/officeart/2005/8/layout/hierarchy1#2"/>
    <dgm:cxn modelId="{5373FA03-5FF8-4568-847B-25F9F5C967DE}" type="presParOf" srcId="{29DE7CDE-831E-4752-9CCC-8BD75BCFC1A6}" destId="{C7C78D7B-A8D2-455D-8AE3-79F9F420F3D7}" srcOrd="0" destOrd="0" presId="urn:microsoft.com/office/officeart/2005/8/layout/hierarchy1#2"/>
    <dgm:cxn modelId="{5CF9CB22-33EE-4A3E-9215-4F3C13BDD055}" type="presParOf" srcId="{29DE7CDE-831E-4752-9CCC-8BD75BCFC1A6}" destId="{F52E71E6-C223-4B47-AB85-CE23E8620B57}" srcOrd="1" destOrd="0" presId="urn:microsoft.com/office/officeart/2005/8/layout/hierarchy1#2"/>
    <dgm:cxn modelId="{CEBAB145-FC2D-429A-9CCE-FA7979317D73}" type="presParOf" srcId="{2BD18B3D-C836-4715-BE45-67DD69E76BE0}" destId="{6DA76BAA-7C48-4BDB-AF2F-C9CB644AF6FE}" srcOrd="1" destOrd="0" presId="urn:microsoft.com/office/officeart/2005/8/layout/hierarchy1#2"/>
    <dgm:cxn modelId="{55878CB0-E05C-402C-86CD-CB50AFB02AF9}" type="presParOf" srcId="{22B5C372-E6D6-4400-8D43-6F20CF351E65}" destId="{C22448BE-C5FD-4DB5-9B48-804AF3DCF131}" srcOrd="2" destOrd="0" presId="urn:microsoft.com/office/officeart/2005/8/layout/hierarchy1#2"/>
    <dgm:cxn modelId="{F2B0C70D-B289-4F24-BAAC-19216A874E73}" type="presParOf" srcId="{22B5C372-E6D6-4400-8D43-6F20CF351E65}" destId="{1C3633A9-5175-4885-A680-92F4AF6A33AC}" srcOrd="3" destOrd="0" presId="urn:microsoft.com/office/officeart/2005/8/layout/hierarchy1#2"/>
    <dgm:cxn modelId="{DC884A43-2ABA-4FF3-BE91-B4EB5113DA42}" type="presParOf" srcId="{1C3633A9-5175-4885-A680-92F4AF6A33AC}" destId="{7B1E0C20-4AB1-4443-B430-29A7868E8F91}" srcOrd="0" destOrd="0" presId="urn:microsoft.com/office/officeart/2005/8/layout/hierarchy1#2"/>
    <dgm:cxn modelId="{E7034A15-EACA-47E2-BA39-25526F560954}" type="presParOf" srcId="{7B1E0C20-4AB1-4443-B430-29A7868E8F91}" destId="{F74675B4-8895-4E0F-8C87-413D42E4C697}" srcOrd="0" destOrd="0" presId="urn:microsoft.com/office/officeart/2005/8/layout/hierarchy1#2"/>
    <dgm:cxn modelId="{2E78CA7C-46E8-45B9-A376-345D8B269222}" type="presParOf" srcId="{7B1E0C20-4AB1-4443-B430-29A7868E8F91}" destId="{FCECCAF1-FDC5-4AB0-AED8-3281F0F98ADC}" srcOrd="1" destOrd="0" presId="urn:microsoft.com/office/officeart/2005/8/layout/hierarchy1#2"/>
    <dgm:cxn modelId="{833C3EE6-B421-4733-9A1D-8B4BC631F982}" type="presParOf" srcId="{1C3633A9-5175-4885-A680-92F4AF6A33AC}" destId="{EACDA4D7-6C10-4660-9F64-DEA2147941B6}" srcOrd="1" destOrd="0" presId="urn:microsoft.com/office/officeart/2005/8/layout/hierarchy1#2"/>
    <dgm:cxn modelId="{8B812FE1-574C-4707-AFD9-20299FD39B1E}" type="presParOf" srcId="{22B5C372-E6D6-4400-8D43-6F20CF351E65}" destId="{9FF87BB0-D18A-458E-9331-38A3A428C4C9}" srcOrd="4" destOrd="0" presId="urn:microsoft.com/office/officeart/2005/8/layout/hierarchy1#2"/>
    <dgm:cxn modelId="{55C85242-753B-493F-8B64-79EF72A59D65}" type="presParOf" srcId="{22B5C372-E6D6-4400-8D43-6F20CF351E65}" destId="{A8178EAF-A6DA-4D4D-9DF3-E82982AB38BE}" srcOrd="5" destOrd="0" presId="urn:microsoft.com/office/officeart/2005/8/layout/hierarchy1#2"/>
    <dgm:cxn modelId="{BAD2C39B-BF2F-4403-9EBC-9EF380241B5A}" type="presParOf" srcId="{A8178EAF-A6DA-4D4D-9DF3-E82982AB38BE}" destId="{CE798B06-AB2C-4EB0-A4CD-B3F5A459F6E2}" srcOrd="0" destOrd="0" presId="urn:microsoft.com/office/officeart/2005/8/layout/hierarchy1#2"/>
    <dgm:cxn modelId="{05D58A4B-A32F-4D4A-9B5F-D7D9896C7648}" type="presParOf" srcId="{CE798B06-AB2C-4EB0-A4CD-B3F5A459F6E2}" destId="{AC2BF50E-2E61-422D-9529-F4E8CB2C39CF}" srcOrd="0" destOrd="0" presId="urn:microsoft.com/office/officeart/2005/8/layout/hierarchy1#2"/>
    <dgm:cxn modelId="{9462317A-D788-4659-929C-000D5EFD7309}" type="presParOf" srcId="{CE798B06-AB2C-4EB0-A4CD-B3F5A459F6E2}" destId="{AFA38FCA-E8CA-41D6-909D-2AFEF3D7E598}" srcOrd="1" destOrd="0" presId="urn:microsoft.com/office/officeart/2005/8/layout/hierarchy1#2"/>
    <dgm:cxn modelId="{ED0DD28F-258A-4744-8F1A-FD7C3F144FDF}" type="presParOf" srcId="{A8178EAF-A6DA-4D4D-9DF3-E82982AB38BE}" destId="{5D649ED5-D8DF-4623-9FFD-0AAAA2F5C9CC}" srcOrd="1" destOrd="0" presId="urn:microsoft.com/office/officeart/2005/8/layout/hierarchy1#2"/>
    <dgm:cxn modelId="{A4AE1DF8-75B1-4F00-8CAC-8E727B2EC1CE}" type="presParOf" srcId="{5D649ED5-D8DF-4623-9FFD-0AAAA2F5C9CC}" destId="{08C28B1E-7584-49EB-94D7-E6C1157486CD}" srcOrd="0" destOrd="0" presId="urn:microsoft.com/office/officeart/2005/8/layout/hierarchy1#2"/>
    <dgm:cxn modelId="{E0FA380F-A9DA-424B-AF78-F3B54C0FDCA7}" type="presParOf" srcId="{5D649ED5-D8DF-4623-9FFD-0AAAA2F5C9CC}" destId="{D0698508-61BE-44A4-BBE7-FE97BBA7E8A4}" srcOrd="1" destOrd="0" presId="urn:microsoft.com/office/officeart/2005/8/layout/hierarchy1#2"/>
    <dgm:cxn modelId="{3577D265-4BA6-4382-9BFC-ADFD721F4DBB}" type="presParOf" srcId="{D0698508-61BE-44A4-BBE7-FE97BBA7E8A4}" destId="{681B4D16-136C-43F7-B99A-0779C4EFC610}" srcOrd="0" destOrd="0" presId="urn:microsoft.com/office/officeart/2005/8/layout/hierarchy1#2"/>
    <dgm:cxn modelId="{F91CF6DE-984C-4A5A-8CD6-3BA9624873E8}" type="presParOf" srcId="{681B4D16-136C-43F7-B99A-0779C4EFC610}" destId="{14A6F569-D24B-45AF-B830-4CAA9EE1B9EB}" srcOrd="0" destOrd="0" presId="urn:microsoft.com/office/officeart/2005/8/layout/hierarchy1#2"/>
    <dgm:cxn modelId="{AD2DE0FF-EA37-435D-A4F7-292465E9236E}" type="presParOf" srcId="{681B4D16-136C-43F7-B99A-0779C4EFC610}" destId="{EE9BAA41-3A42-4EF8-922E-186CEDB2F2CB}" srcOrd="1" destOrd="0" presId="urn:microsoft.com/office/officeart/2005/8/layout/hierarchy1#2"/>
    <dgm:cxn modelId="{08878CA7-A420-454D-8097-2BB01B3420B2}" type="presParOf" srcId="{D0698508-61BE-44A4-BBE7-FE97BBA7E8A4}" destId="{BA325B84-EF70-453A-8244-3BA5ECC1DE0E}" srcOrd="1" destOrd="0" presId="urn:microsoft.com/office/officeart/2005/8/layout/hierarchy1#2"/>
    <dgm:cxn modelId="{782CB13F-8EF7-4FF6-B73C-64AE94E40B9C}" type="presParOf" srcId="{5D649ED5-D8DF-4623-9FFD-0AAAA2F5C9CC}" destId="{68314F56-C89F-48ED-B370-CEF805C386AD}" srcOrd="2" destOrd="0" presId="urn:microsoft.com/office/officeart/2005/8/layout/hierarchy1#2"/>
    <dgm:cxn modelId="{1A41994F-4719-4471-9A90-D6FF060F5263}" type="presParOf" srcId="{5D649ED5-D8DF-4623-9FFD-0AAAA2F5C9CC}" destId="{4E692815-AAE9-4721-8F15-2E46622D9464}" srcOrd="3" destOrd="0" presId="urn:microsoft.com/office/officeart/2005/8/layout/hierarchy1#2"/>
    <dgm:cxn modelId="{085A0C3D-7DF6-49C2-9147-077BFA1F4DC3}" type="presParOf" srcId="{4E692815-AAE9-4721-8F15-2E46622D9464}" destId="{7E4A0560-AE1A-4A4B-B80D-42D1C15F4639}" srcOrd="0" destOrd="0" presId="urn:microsoft.com/office/officeart/2005/8/layout/hierarchy1#2"/>
    <dgm:cxn modelId="{CA5BA8E2-034F-4838-A896-6E73A9B33C40}" type="presParOf" srcId="{7E4A0560-AE1A-4A4B-B80D-42D1C15F4639}" destId="{5A503BD9-8CCF-486A-90F0-D60F322EC2DC}" srcOrd="0" destOrd="0" presId="urn:microsoft.com/office/officeart/2005/8/layout/hierarchy1#2"/>
    <dgm:cxn modelId="{B3FF7072-61E2-47BE-9DDD-025A02F6C690}" type="presParOf" srcId="{7E4A0560-AE1A-4A4B-B80D-42D1C15F4639}" destId="{9B5E3C52-C2F7-49A7-A69F-DC995AE48998}" srcOrd="1" destOrd="0" presId="urn:microsoft.com/office/officeart/2005/8/layout/hierarchy1#2"/>
    <dgm:cxn modelId="{79F7D4B3-8760-4F1F-961D-C13E885DE4A2}" type="presParOf" srcId="{4E692815-AAE9-4721-8F15-2E46622D9464}" destId="{DC60B592-4DD2-478D-8C7D-04DEAD3B64AE}" srcOrd="1" destOrd="0" presId="urn:microsoft.com/office/officeart/2005/8/layout/hierarchy1#2"/>
    <dgm:cxn modelId="{7A638509-E4CF-41CB-96C5-DD1F18955AFE}" type="presParOf" srcId="{C77658E6-A924-4A43-9F44-A6EA9942DAF6}" destId="{A1716E5F-CEDD-408F-9A27-CE761318EA8A}" srcOrd="6" destOrd="0" presId="urn:microsoft.com/office/officeart/2005/8/layout/hierarchy1#2"/>
    <dgm:cxn modelId="{E26BEF74-362B-45DF-B91F-FA53498B8E3E}" type="presParOf" srcId="{C77658E6-A924-4A43-9F44-A6EA9942DAF6}" destId="{9133A7B7-16CB-49F6-AA7F-2554DB1CBB5E}" srcOrd="7" destOrd="0" presId="urn:microsoft.com/office/officeart/2005/8/layout/hierarchy1#2"/>
    <dgm:cxn modelId="{9B981128-DCD0-4C30-8239-159CE95DBAAD}" type="presParOf" srcId="{9133A7B7-16CB-49F6-AA7F-2554DB1CBB5E}" destId="{BAE4199E-47F6-4EC4-B87E-C8D3004334FE}" srcOrd="0" destOrd="0" presId="urn:microsoft.com/office/officeart/2005/8/layout/hierarchy1#2"/>
    <dgm:cxn modelId="{BFC43320-D54D-44E6-A0C3-2FF34DD4BF01}" type="presParOf" srcId="{BAE4199E-47F6-4EC4-B87E-C8D3004334FE}" destId="{043049F4-EFEB-4137-AB06-15A740458D63}" srcOrd="0" destOrd="0" presId="urn:microsoft.com/office/officeart/2005/8/layout/hierarchy1#2"/>
    <dgm:cxn modelId="{CA9E6789-14CD-4147-A8B3-0CBA347B30B8}" type="presParOf" srcId="{BAE4199E-47F6-4EC4-B87E-C8D3004334FE}" destId="{950FA6F2-2A3F-411F-B922-346DC0BD1037}" srcOrd="1" destOrd="0" presId="urn:microsoft.com/office/officeart/2005/8/layout/hierarchy1#2"/>
    <dgm:cxn modelId="{D8EB8F88-702B-43C5-8A65-D654660E3C3E}" type="presParOf" srcId="{9133A7B7-16CB-49F6-AA7F-2554DB1CBB5E}" destId="{807AB393-A7E6-44F2-8B4B-2FFD7747BE47}" srcOrd="1" destOrd="0" presId="urn:microsoft.com/office/officeart/2005/8/layout/hierarchy1#2"/>
    <dgm:cxn modelId="{F7FF0F9E-A454-4FF4-9A78-596D2EDF9E8F}" type="presParOf" srcId="{807AB393-A7E6-44F2-8B4B-2FFD7747BE47}" destId="{99CF9F28-6902-4635-8B1A-B3ADDCA70F68}" srcOrd="0" destOrd="0" presId="urn:microsoft.com/office/officeart/2005/8/layout/hierarchy1#2"/>
    <dgm:cxn modelId="{3361AE3A-AC8C-4B49-B23A-1037AC197F72}" type="presParOf" srcId="{807AB393-A7E6-44F2-8B4B-2FFD7747BE47}" destId="{D31075EC-015F-4DAA-9C13-ED590C4285AF}" srcOrd="1" destOrd="0" presId="urn:microsoft.com/office/officeart/2005/8/layout/hierarchy1#2"/>
    <dgm:cxn modelId="{0571B320-42F3-448F-8F31-0741DEACAB44}" type="presParOf" srcId="{D31075EC-015F-4DAA-9C13-ED590C4285AF}" destId="{D06BA398-76E1-4452-8C24-D42AB1E41655}" srcOrd="0" destOrd="0" presId="urn:microsoft.com/office/officeart/2005/8/layout/hierarchy1#2"/>
    <dgm:cxn modelId="{DC24DAAE-CAF8-4E3A-AAF1-0FFA0B193126}" type="presParOf" srcId="{D06BA398-76E1-4452-8C24-D42AB1E41655}" destId="{281A2622-C5BB-4B86-B765-FB26E12BBD86}" srcOrd="0" destOrd="0" presId="urn:microsoft.com/office/officeart/2005/8/layout/hierarchy1#2"/>
    <dgm:cxn modelId="{EFB67D4E-734B-4913-8428-F150E2DBD363}" type="presParOf" srcId="{D06BA398-76E1-4452-8C24-D42AB1E41655}" destId="{BC67A0F5-0C10-484E-89DA-086EE43C6256}" srcOrd="1" destOrd="0" presId="urn:microsoft.com/office/officeart/2005/8/layout/hierarchy1#2"/>
    <dgm:cxn modelId="{00AB0803-6C4F-4FEF-8FA7-0606FEBDB90D}" type="presParOf" srcId="{D31075EC-015F-4DAA-9C13-ED590C4285AF}" destId="{53E308FA-436F-416B-BD00-5473CF4EA4FF}" srcOrd="1" destOrd="0" presId="urn:microsoft.com/office/officeart/2005/8/layout/hierarchy1#2"/>
    <dgm:cxn modelId="{FE21E6B2-2AB5-43AC-B702-D54ADB033F58}" type="presParOf" srcId="{807AB393-A7E6-44F2-8B4B-2FFD7747BE47}" destId="{41C533D4-936A-4EDE-A58C-F95A660F9F13}" srcOrd="2" destOrd="0" presId="urn:microsoft.com/office/officeart/2005/8/layout/hierarchy1#2"/>
    <dgm:cxn modelId="{D6531AD3-C68A-434B-946C-989AE620C2DA}" type="presParOf" srcId="{807AB393-A7E6-44F2-8B4B-2FFD7747BE47}" destId="{99832462-FAC0-4FD9-A287-57A5D6B7A824}" srcOrd="3" destOrd="0" presId="urn:microsoft.com/office/officeart/2005/8/layout/hierarchy1#2"/>
    <dgm:cxn modelId="{FDE0BEAC-8BC3-405A-8164-A5B35C1FB503}" type="presParOf" srcId="{99832462-FAC0-4FD9-A287-57A5D6B7A824}" destId="{EC5E1F73-F77D-45CB-9E64-04C0B0AC2347}" srcOrd="0" destOrd="0" presId="urn:microsoft.com/office/officeart/2005/8/layout/hierarchy1#2"/>
    <dgm:cxn modelId="{1FB0BE96-7136-4A5F-8820-5CBE0924E06B}" type="presParOf" srcId="{EC5E1F73-F77D-45CB-9E64-04C0B0AC2347}" destId="{2372D1A3-8E2F-4107-A0B3-39018C1EFFC9}" srcOrd="0" destOrd="0" presId="urn:microsoft.com/office/officeart/2005/8/layout/hierarchy1#2"/>
    <dgm:cxn modelId="{FE1F80CD-8965-43C9-8FBE-7F938D2D6599}" type="presParOf" srcId="{EC5E1F73-F77D-45CB-9E64-04C0B0AC2347}" destId="{CA8A8DD6-F12B-4F85-A100-A8EF7EF3D97F}" srcOrd="1" destOrd="0" presId="urn:microsoft.com/office/officeart/2005/8/layout/hierarchy1#2"/>
    <dgm:cxn modelId="{236DC4EF-8B0C-4C29-B918-9E011266ADB1}" type="presParOf" srcId="{99832462-FAC0-4FD9-A287-57A5D6B7A824}" destId="{D2B37CB5-5FA3-4243-B016-900B6C85F81E}" srcOrd="1" destOrd="0" presId="urn:microsoft.com/office/officeart/2005/8/layout/hierarchy1#2"/>
    <dgm:cxn modelId="{B5845B45-3B5C-4B90-85FC-2F47574D792B}" type="presParOf" srcId="{807AB393-A7E6-44F2-8B4B-2FFD7747BE47}" destId="{BDF2244F-277C-48FF-8DB8-B7BA53F263CB}" srcOrd="4" destOrd="0" presId="urn:microsoft.com/office/officeart/2005/8/layout/hierarchy1#2"/>
    <dgm:cxn modelId="{2B892FC2-1D51-4986-A350-915969648700}" type="presParOf" srcId="{807AB393-A7E6-44F2-8B4B-2FFD7747BE47}" destId="{9DB572C6-9616-4380-88D2-F1E3D5D822D3}" srcOrd="5" destOrd="0" presId="urn:microsoft.com/office/officeart/2005/8/layout/hierarchy1#2"/>
    <dgm:cxn modelId="{AE84D821-F4AF-4FA3-BFDE-9003A1F7CC6D}" type="presParOf" srcId="{9DB572C6-9616-4380-88D2-F1E3D5D822D3}" destId="{FF47F381-F1F2-48FE-ACD6-4E0AE55A194D}" srcOrd="0" destOrd="0" presId="urn:microsoft.com/office/officeart/2005/8/layout/hierarchy1#2"/>
    <dgm:cxn modelId="{5E1A4A51-829D-456C-BD00-940A5E7DEBD4}" type="presParOf" srcId="{FF47F381-F1F2-48FE-ACD6-4E0AE55A194D}" destId="{EA33F8C3-EF15-4938-AAB7-44D0DFABE47F}" srcOrd="0" destOrd="0" presId="urn:microsoft.com/office/officeart/2005/8/layout/hierarchy1#2"/>
    <dgm:cxn modelId="{83CFFE28-53BD-4EE6-86A4-E067AA27AC23}" type="presParOf" srcId="{FF47F381-F1F2-48FE-ACD6-4E0AE55A194D}" destId="{262B2F03-7263-4C4A-8696-46DEDA747D20}" srcOrd="1" destOrd="0" presId="urn:microsoft.com/office/officeart/2005/8/layout/hierarchy1#2"/>
    <dgm:cxn modelId="{4A06C6AE-4BF4-4DF2-9F70-BE9D43F969E2}" type="presParOf" srcId="{9DB572C6-9616-4380-88D2-F1E3D5D822D3}" destId="{08EAC5BF-8CF0-4ABE-8068-41D67F02AC2F}" srcOrd="1" destOrd="0" presId="urn:microsoft.com/office/officeart/2005/8/layout/hierarchy1#2"/>
    <dgm:cxn modelId="{55B76174-ED44-43BE-9010-4E913952CB14}" type="presParOf" srcId="{C77658E6-A924-4A43-9F44-A6EA9942DAF6}" destId="{0F6FB28A-A9C3-4FC4-BAD9-304ACF31EEDD}" srcOrd="8" destOrd="0" presId="urn:microsoft.com/office/officeart/2005/8/layout/hierarchy1#2"/>
    <dgm:cxn modelId="{A5F28042-DA76-443A-87AE-304B75431068}" type="presParOf" srcId="{C77658E6-A924-4A43-9F44-A6EA9942DAF6}" destId="{F091BABD-2DDD-490F-A371-A0343BE1556C}" srcOrd="9" destOrd="0" presId="urn:microsoft.com/office/officeart/2005/8/layout/hierarchy1#2"/>
    <dgm:cxn modelId="{CF90927C-5300-4E60-B892-340CE84EEF30}" type="presParOf" srcId="{F091BABD-2DDD-490F-A371-A0343BE1556C}" destId="{08CE6917-6F67-4423-8F33-85227FBF30D8}" srcOrd="0" destOrd="0" presId="urn:microsoft.com/office/officeart/2005/8/layout/hierarchy1#2"/>
    <dgm:cxn modelId="{C2D4F641-C6E4-49CE-AE50-129F13797FC6}" type="presParOf" srcId="{08CE6917-6F67-4423-8F33-85227FBF30D8}" destId="{486962C8-C846-4365-BAB1-09187C5DF799}" srcOrd="0" destOrd="0" presId="urn:microsoft.com/office/officeart/2005/8/layout/hierarchy1#2"/>
    <dgm:cxn modelId="{81203549-0584-4355-A96B-5B666A6041BB}" type="presParOf" srcId="{08CE6917-6F67-4423-8F33-85227FBF30D8}" destId="{B51477E9-B3C9-4711-B89B-2174BF1DC34B}" srcOrd="1" destOrd="0" presId="urn:microsoft.com/office/officeart/2005/8/layout/hierarchy1#2"/>
    <dgm:cxn modelId="{06C4582F-368C-4993-A99E-8DF8BCF2AF29}" type="presParOf" srcId="{F091BABD-2DDD-490F-A371-A0343BE1556C}" destId="{1D4EB415-D7E6-4FE7-9AAA-B2C4BB543A90}" srcOrd="1" destOrd="0" presId="urn:microsoft.com/office/officeart/2005/8/layout/hierarchy1#2"/>
    <dgm:cxn modelId="{7DA2A729-F0C6-4A88-B75A-7F0FEE9515AD}" type="presParOf" srcId="{1D4EB415-D7E6-4FE7-9AAA-B2C4BB543A90}" destId="{05ED3067-D9FB-4E96-BA15-2648BD59BCF2}" srcOrd="0" destOrd="0" presId="urn:microsoft.com/office/officeart/2005/8/layout/hierarchy1#2"/>
    <dgm:cxn modelId="{554B320D-BC8E-4108-BCF7-8E5DC5D68B6A}" type="presParOf" srcId="{1D4EB415-D7E6-4FE7-9AAA-B2C4BB543A90}" destId="{1A2BFAB1-DC61-4C96-AD1E-52D1EE9453E7}" srcOrd="1" destOrd="0" presId="urn:microsoft.com/office/officeart/2005/8/layout/hierarchy1#2"/>
    <dgm:cxn modelId="{BFE6E136-AE12-49F3-BA7C-0D0F08C2E5CD}" type="presParOf" srcId="{1A2BFAB1-DC61-4C96-AD1E-52D1EE9453E7}" destId="{B9FDA311-E696-4DC4-AAB7-295E3841D875}" srcOrd="0" destOrd="0" presId="urn:microsoft.com/office/officeart/2005/8/layout/hierarchy1#2"/>
    <dgm:cxn modelId="{A58DA45B-D49F-4B44-A358-C29708B0FFC2}" type="presParOf" srcId="{B9FDA311-E696-4DC4-AAB7-295E3841D875}" destId="{E9A79215-7864-4C34-8D31-241672207841}" srcOrd="0" destOrd="0" presId="urn:microsoft.com/office/officeart/2005/8/layout/hierarchy1#2"/>
    <dgm:cxn modelId="{8B34AE3B-497B-453D-B797-1E6E9FEAD3B5}" type="presParOf" srcId="{B9FDA311-E696-4DC4-AAB7-295E3841D875}" destId="{63F66157-DCD2-44FD-B83D-C40357989F0D}" srcOrd="1" destOrd="0" presId="urn:microsoft.com/office/officeart/2005/8/layout/hierarchy1#2"/>
    <dgm:cxn modelId="{D4EAA2C6-C821-45EA-864A-22F07B0921EA}" type="presParOf" srcId="{1A2BFAB1-DC61-4C96-AD1E-52D1EE9453E7}" destId="{09F79E09-B4E1-4391-8228-592EC85709BA}" srcOrd="1" destOrd="0" presId="urn:microsoft.com/office/officeart/2005/8/layout/hierarchy1#2"/>
    <dgm:cxn modelId="{714663DA-E48C-4F2D-AFC7-C66A37E83374}" type="presParOf" srcId="{1D4EB415-D7E6-4FE7-9AAA-B2C4BB543A90}" destId="{F0617B9C-2ABD-4374-8920-448FFDAAE7CE}" srcOrd="2" destOrd="0" presId="urn:microsoft.com/office/officeart/2005/8/layout/hierarchy1#2"/>
    <dgm:cxn modelId="{A901EF7A-6294-49C9-92E2-ACD618BCB9DF}" type="presParOf" srcId="{1D4EB415-D7E6-4FE7-9AAA-B2C4BB543A90}" destId="{8BF23045-3475-4E26-AD0A-6065E3F7A38B}" srcOrd="3" destOrd="0" presId="urn:microsoft.com/office/officeart/2005/8/layout/hierarchy1#2"/>
    <dgm:cxn modelId="{CFEA3819-F3A5-44BE-BBAB-7973692671E0}" type="presParOf" srcId="{8BF23045-3475-4E26-AD0A-6065E3F7A38B}" destId="{87946EA5-4DE8-4505-87CD-4C3210022427}" srcOrd="0" destOrd="0" presId="urn:microsoft.com/office/officeart/2005/8/layout/hierarchy1#2"/>
    <dgm:cxn modelId="{5F567C32-FB44-4500-843B-3D0179538D83}" type="presParOf" srcId="{87946EA5-4DE8-4505-87CD-4C3210022427}" destId="{9B528E0A-15D0-450A-9FE2-33140927E78F}" srcOrd="0" destOrd="0" presId="urn:microsoft.com/office/officeart/2005/8/layout/hierarchy1#2"/>
    <dgm:cxn modelId="{3665AB58-E33E-4CC9-8982-734D734634E8}" type="presParOf" srcId="{87946EA5-4DE8-4505-87CD-4C3210022427}" destId="{AFE87A57-63EC-4F1C-8807-4CA5FF88AC3B}" srcOrd="1" destOrd="0" presId="urn:microsoft.com/office/officeart/2005/8/layout/hierarchy1#2"/>
    <dgm:cxn modelId="{871581E5-C028-46F7-98E0-427C377B33B1}" type="presParOf" srcId="{8BF23045-3475-4E26-AD0A-6065E3F7A38B}" destId="{F61EA3F6-9C16-4683-B45B-6EE09A1D91CC}" srcOrd="1" destOrd="0" presId="urn:microsoft.com/office/officeart/2005/8/layout/hierarchy1#2"/>
    <dgm:cxn modelId="{1393D146-1966-4EFE-B33F-BAC580A02FE0}" type="presParOf" srcId="{1D4EB415-D7E6-4FE7-9AAA-B2C4BB543A90}" destId="{B2548D60-0B03-4C8F-9987-0B168812D15C}" srcOrd="4" destOrd="0" presId="urn:microsoft.com/office/officeart/2005/8/layout/hierarchy1#2"/>
    <dgm:cxn modelId="{5C35EDBE-D6D5-4264-A5AC-478C6FF24431}" type="presParOf" srcId="{1D4EB415-D7E6-4FE7-9AAA-B2C4BB543A90}" destId="{3FACE3FF-FCD1-471F-ADE6-58CA85A6D7C5}" srcOrd="5" destOrd="0" presId="urn:microsoft.com/office/officeart/2005/8/layout/hierarchy1#2"/>
    <dgm:cxn modelId="{B20F1833-5682-45D5-8FD3-F88B6497DEFE}" type="presParOf" srcId="{3FACE3FF-FCD1-471F-ADE6-58CA85A6D7C5}" destId="{B15984A5-1283-4A66-A171-A55CDB593D92}" srcOrd="0" destOrd="0" presId="urn:microsoft.com/office/officeart/2005/8/layout/hierarchy1#2"/>
    <dgm:cxn modelId="{6D089C76-BEEE-4B66-8F24-1CD04E3CBDB3}" type="presParOf" srcId="{B15984A5-1283-4A66-A171-A55CDB593D92}" destId="{180DC7CE-AE50-4A98-B4CD-78A13B749963}" srcOrd="0" destOrd="0" presId="urn:microsoft.com/office/officeart/2005/8/layout/hierarchy1#2"/>
    <dgm:cxn modelId="{662C80C7-5FA2-4150-9228-833C48853F80}" type="presParOf" srcId="{B15984A5-1283-4A66-A171-A55CDB593D92}" destId="{F203164D-0E34-4745-9150-384473258237}" srcOrd="1" destOrd="0" presId="urn:microsoft.com/office/officeart/2005/8/layout/hierarchy1#2"/>
    <dgm:cxn modelId="{E7A06EF2-FB87-433A-AFA2-828D034949C9}" type="presParOf" srcId="{3FACE3FF-FCD1-471F-ADE6-58CA85A6D7C5}" destId="{22BB66EF-0089-4324-B43D-90E9D4BB1B92}" srcOrd="1" destOrd="0" presId="urn:microsoft.com/office/officeart/2005/8/layout/hierarchy1#2"/>
    <dgm:cxn modelId="{F99B20B3-AECE-454C-912C-BD3BDE7E1E83}" type="presParOf" srcId="{C77658E6-A924-4A43-9F44-A6EA9942DAF6}" destId="{423A94E8-330E-4E60-A351-318ED6E65069}" srcOrd="10" destOrd="0" presId="urn:microsoft.com/office/officeart/2005/8/layout/hierarchy1#2"/>
    <dgm:cxn modelId="{538E9AC0-DF93-4ACD-A9D7-11F3C6D65A87}" type="presParOf" srcId="{C77658E6-A924-4A43-9F44-A6EA9942DAF6}" destId="{ED160402-F0EF-463D-AE72-13D9DF418646}" srcOrd="11" destOrd="0" presId="urn:microsoft.com/office/officeart/2005/8/layout/hierarchy1#2"/>
    <dgm:cxn modelId="{483E65FF-2925-40A2-875C-D8EB02269FA1}" type="presParOf" srcId="{ED160402-F0EF-463D-AE72-13D9DF418646}" destId="{45C1233D-BF55-4DD3-ACE2-94374FA97D23}" srcOrd="0" destOrd="0" presId="urn:microsoft.com/office/officeart/2005/8/layout/hierarchy1#2"/>
    <dgm:cxn modelId="{D6CD1D30-5A44-470A-9A33-462EBE94BA97}" type="presParOf" srcId="{45C1233D-BF55-4DD3-ACE2-94374FA97D23}" destId="{671B54F5-262D-4679-B106-ACFBBB3DDB95}" srcOrd="0" destOrd="0" presId="urn:microsoft.com/office/officeart/2005/8/layout/hierarchy1#2"/>
    <dgm:cxn modelId="{D076CE19-7AC2-4A3F-A310-8E000F8363E9}" type="presParOf" srcId="{45C1233D-BF55-4DD3-ACE2-94374FA97D23}" destId="{E0E9AC1D-B436-4337-A688-0FA15F7A4D68}" srcOrd="1" destOrd="0" presId="urn:microsoft.com/office/officeart/2005/8/layout/hierarchy1#2"/>
    <dgm:cxn modelId="{94BFE506-AE4B-49B7-B867-F3E0AD33FB1B}" type="presParOf" srcId="{ED160402-F0EF-463D-AE72-13D9DF418646}" destId="{F71E514A-6CC8-44DE-8B25-0B0F68017E0C}" srcOrd="1" destOrd="0" presId="urn:microsoft.com/office/officeart/2005/8/layout/hierarchy1#2"/>
    <dgm:cxn modelId="{7D283558-BF53-42AC-8F8C-3B58F4B47EF0}" type="presParOf" srcId="{F71E514A-6CC8-44DE-8B25-0B0F68017E0C}" destId="{56EC0FDF-F500-4D5D-929C-74279B40577C}" srcOrd="0" destOrd="0" presId="urn:microsoft.com/office/officeart/2005/8/layout/hierarchy1#2"/>
    <dgm:cxn modelId="{5EB5F4C1-4392-4B57-90BD-D4DCC6F12A9E}" type="presParOf" srcId="{F71E514A-6CC8-44DE-8B25-0B0F68017E0C}" destId="{4695EF80-869F-4AC1-94C5-61B94FCE73EC}" srcOrd="1" destOrd="0" presId="urn:microsoft.com/office/officeart/2005/8/layout/hierarchy1#2"/>
    <dgm:cxn modelId="{EE6D338E-EE05-44BD-A256-071DD127267C}" type="presParOf" srcId="{4695EF80-869F-4AC1-94C5-61B94FCE73EC}" destId="{DA2DB0FE-9C1A-41D5-9218-C0BC86883ABA}" srcOrd="0" destOrd="0" presId="urn:microsoft.com/office/officeart/2005/8/layout/hierarchy1#2"/>
    <dgm:cxn modelId="{CAB4EA8A-F794-46F8-9149-9E9DE73CC8F5}" type="presParOf" srcId="{DA2DB0FE-9C1A-41D5-9218-C0BC86883ABA}" destId="{D4263FE8-EC8D-4AEE-B07D-7E01FC9D7CF6}" srcOrd="0" destOrd="0" presId="urn:microsoft.com/office/officeart/2005/8/layout/hierarchy1#2"/>
    <dgm:cxn modelId="{8BC881CD-A227-41BE-B901-DB8F6D81A022}" type="presParOf" srcId="{DA2DB0FE-9C1A-41D5-9218-C0BC86883ABA}" destId="{0000B74F-DA60-40FF-BAF5-FD6D0A55154E}" srcOrd="1" destOrd="0" presId="urn:microsoft.com/office/officeart/2005/8/layout/hierarchy1#2"/>
    <dgm:cxn modelId="{B6C65F44-F8E4-4159-989B-F2C6ECF019B1}" type="presParOf" srcId="{4695EF80-869F-4AC1-94C5-61B94FCE73EC}" destId="{E632D8E2-E461-4410-AD6D-5D64A5084563}" srcOrd="1" destOrd="0" presId="urn:microsoft.com/office/officeart/2005/8/layout/hierarchy1#2"/>
    <dgm:cxn modelId="{B91B81EE-48A6-4D8C-8751-2AE3BAB31453}" type="presParOf" srcId="{E632D8E2-E461-4410-AD6D-5D64A5084563}" destId="{C4E7C169-080D-44F5-9213-F79F7AC97AE3}" srcOrd="0" destOrd="0" presId="urn:microsoft.com/office/officeart/2005/8/layout/hierarchy1#2"/>
    <dgm:cxn modelId="{4EB1E3B8-F136-4276-8E62-79ADBDE97166}" type="presParOf" srcId="{E632D8E2-E461-4410-AD6D-5D64A5084563}" destId="{AD724AF0-4322-4934-89C1-4BD8CBE59BB3}" srcOrd="1" destOrd="0" presId="urn:microsoft.com/office/officeart/2005/8/layout/hierarchy1#2"/>
    <dgm:cxn modelId="{4F9EFAC2-1F80-4FA2-A50E-75B0D7D23971}" type="presParOf" srcId="{AD724AF0-4322-4934-89C1-4BD8CBE59BB3}" destId="{CC7C60CE-B671-4C30-9F9A-7026AC27A274}" srcOrd="0" destOrd="0" presId="urn:microsoft.com/office/officeart/2005/8/layout/hierarchy1#2"/>
    <dgm:cxn modelId="{E6EE9C99-BC65-4C78-A4F7-4311988E439B}" type="presParOf" srcId="{CC7C60CE-B671-4C30-9F9A-7026AC27A274}" destId="{940D60A4-33EA-4E7F-9785-3CCFD191FE44}" srcOrd="0" destOrd="0" presId="urn:microsoft.com/office/officeart/2005/8/layout/hierarchy1#2"/>
    <dgm:cxn modelId="{8B67AF97-4235-4BF8-A0D8-913E4E16BD53}" type="presParOf" srcId="{CC7C60CE-B671-4C30-9F9A-7026AC27A274}" destId="{5BCB5110-C73C-41D8-9B2A-6FFF82400FBA}" srcOrd="1" destOrd="0" presId="urn:microsoft.com/office/officeart/2005/8/layout/hierarchy1#2"/>
    <dgm:cxn modelId="{273D813F-74DA-4E4A-A11B-8EBED0665E40}" type="presParOf" srcId="{AD724AF0-4322-4934-89C1-4BD8CBE59BB3}" destId="{D6AF091B-CB57-4216-A178-B0B5170B7ED8}" srcOrd="1" destOrd="0" presId="urn:microsoft.com/office/officeart/2005/8/layout/hierarchy1#2"/>
    <dgm:cxn modelId="{4B9D4153-6ED9-4D74-BE1A-CD71655B9673}" type="presParOf" srcId="{D6AF091B-CB57-4216-A178-B0B5170B7ED8}" destId="{FC8D7E69-AF42-4ACD-B515-D5FB58B12D70}" srcOrd="0" destOrd="0" presId="urn:microsoft.com/office/officeart/2005/8/layout/hierarchy1#2"/>
    <dgm:cxn modelId="{092E3102-BC83-4640-9621-8A42C579B281}" type="presParOf" srcId="{D6AF091B-CB57-4216-A178-B0B5170B7ED8}" destId="{DB682B0A-C7F0-49EF-8431-101814DF3CC1}" srcOrd="1" destOrd="0" presId="urn:microsoft.com/office/officeart/2005/8/layout/hierarchy1#2"/>
    <dgm:cxn modelId="{6323374B-FCF0-432B-9FFA-B15F649A6F7E}" type="presParOf" srcId="{DB682B0A-C7F0-49EF-8431-101814DF3CC1}" destId="{DF055065-2B9D-4660-9D85-718CB6979988}" srcOrd="0" destOrd="0" presId="urn:microsoft.com/office/officeart/2005/8/layout/hierarchy1#2"/>
    <dgm:cxn modelId="{6C0DE831-62B2-46A1-B3D4-AF60B22D3809}" type="presParOf" srcId="{DF055065-2B9D-4660-9D85-718CB6979988}" destId="{613A0EAF-638D-470C-9E8D-780BEF740C9D}" srcOrd="0" destOrd="0" presId="urn:microsoft.com/office/officeart/2005/8/layout/hierarchy1#2"/>
    <dgm:cxn modelId="{85BE6D55-DA3C-4CE8-85B4-90BBDEDFBD39}" type="presParOf" srcId="{DF055065-2B9D-4660-9D85-718CB6979988}" destId="{9FAFF86D-50BC-4E80-8041-11D1229C1B7A}" srcOrd="1" destOrd="0" presId="urn:microsoft.com/office/officeart/2005/8/layout/hierarchy1#2"/>
    <dgm:cxn modelId="{46E75796-97A4-46D8-8169-FFF26306EC2F}" type="presParOf" srcId="{DB682B0A-C7F0-49EF-8431-101814DF3CC1}" destId="{F1CB94DE-9775-469E-98EB-DDC2302E0830}" srcOrd="1" destOrd="0" presId="urn:microsoft.com/office/officeart/2005/8/layout/hierarchy1#2"/>
    <dgm:cxn modelId="{F7563B82-5777-4AB8-BDF2-A73B5E01D540}" type="presParOf" srcId="{D6AF091B-CB57-4216-A178-B0B5170B7ED8}" destId="{E198DA7C-E6F4-44F2-893A-824A4DAC2879}" srcOrd="2" destOrd="0" presId="urn:microsoft.com/office/officeart/2005/8/layout/hierarchy1#2"/>
    <dgm:cxn modelId="{7129822D-2422-438C-8019-EA1D83ABAC9B}" type="presParOf" srcId="{D6AF091B-CB57-4216-A178-B0B5170B7ED8}" destId="{A3C658FF-093B-430F-85BE-C56A7A2D64B1}" srcOrd="3" destOrd="0" presId="urn:microsoft.com/office/officeart/2005/8/layout/hierarchy1#2"/>
    <dgm:cxn modelId="{E13AEC88-77FA-49A5-B334-1B98D996B0B7}" type="presParOf" srcId="{A3C658FF-093B-430F-85BE-C56A7A2D64B1}" destId="{4752078E-83D9-4DCD-8EA6-D17D0E91F416}" srcOrd="0" destOrd="0" presId="urn:microsoft.com/office/officeart/2005/8/layout/hierarchy1#2"/>
    <dgm:cxn modelId="{8E236418-53AE-4D46-BF23-0B7FC778BE04}" type="presParOf" srcId="{4752078E-83D9-4DCD-8EA6-D17D0E91F416}" destId="{BAF2537C-A12A-4796-840F-864F5A4B2ABD}" srcOrd="0" destOrd="0" presId="urn:microsoft.com/office/officeart/2005/8/layout/hierarchy1#2"/>
    <dgm:cxn modelId="{F610BE84-DBBA-4605-B9FB-D2082E59F0BF}" type="presParOf" srcId="{4752078E-83D9-4DCD-8EA6-D17D0E91F416}" destId="{B5986998-35AE-4A1B-A2A9-31F7C7D60411}" srcOrd="1" destOrd="0" presId="urn:microsoft.com/office/officeart/2005/8/layout/hierarchy1#2"/>
    <dgm:cxn modelId="{382AE10D-1BA7-495E-B1C7-A444AEE632C5}" type="presParOf" srcId="{A3C658FF-093B-430F-85BE-C56A7A2D64B1}" destId="{ECD20789-1DAA-490E-B45A-E828AE9773A5}" srcOrd="1" destOrd="0" presId="urn:microsoft.com/office/officeart/2005/8/layout/hierarchy1#2"/>
    <dgm:cxn modelId="{7251AFF9-61F8-48BF-8194-9E1B4B46A280}" type="presParOf" srcId="{F71E514A-6CC8-44DE-8B25-0B0F68017E0C}" destId="{0BE58E12-71D0-44BF-BFA5-C82A7AEF1C69}" srcOrd="2" destOrd="0" presId="urn:microsoft.com/office/officeart/2005/8/layout/hierarchy1#2"/>
    <dgm:cxn modelId="{99529C23-ED1F-4376-A6FD-25D209965EC1}" type="presParOf" srcId="{F71E514A-6CC8-44DE-8B25-0B0F68017E0C}" destId="{B6A1FB12-6DDC-4FF9-9993-1604D17D8E31}" srcOrd="3" destOrd="0" presId="urn:microsoft.com/office/officeart/2005/8/layout/hierarchy1#2"/>
    <dgm:cxn modelId="{295B494C-8380-4C80-AC5D-CD49AA64082D}" type="presParOf" srcId="{B6A1FB12-6DDC-4FF9-9993-1604D17D8E31}" destId="{5168E806-83EA-4B3F-BC10-9A3DC72B3A27}" srcOrd="0" destOrd="0" presId="urn:microsoft.com/office/officeart/2005/8/layout/hierarchy1#2"/>
    <dgm:cxn modelId="{06F84500-019F-4BFA-AA01-7F4AF71713BA}" type="presParOf" srcId="{5168E806-83EA-4B3F-BC10-9A3DC72B3A27}" destId="{0F913D5F-2438-4498-960C-CE74FAD1C8AD}" srcOrd="0" destOrd="0" presId="urn:microsoft.com/office/officeart/2005/8/layout/hierarchy1#2"/>
    <dgm:cxn modelId="{97CA5F9F-2251-4F44-B909-F660C3E9964A}" type="presParOf" srcId="{5168E806-83EA-4B3F-BC10-9A3DC72B3A27}" destId="{A6479D47-71CE-4A10-A8F4-F7C912C93316}" srcOrd="1" destOrd="0" presId="urn:microsoft.com/office/officeart/2005/8/layout/hierarchy1#2"/>
    <dgm:cxn modelId="{EC04AD08-AAA0-41F8-978A-D0142C138ED0}" type="presParOf" srcId="{B6A1FB12-6DDC-4FF9-9993-1604D17D8E31}" destId="{95662CAE-E9AE-4F1D-BFBF-3DF03B5083DA}" srcOrd="1" destOrd="0" presId="urn:microsoft.com/office/officeart/2005/8/layout/hierarchy1#2"/>
    <dgm:cxn modelId="{35F946B6-0331-4728-AB0B-F92030F78452}" type="presParOf" srcId="{95662CAE-E9AE-4F1D-BFBF-3DF03B5083DA}" destId="{077650A7-B7FE-4BBD-BEB2-E2BA08CFB166}" srcOrd="0" destOrd="0" presId="urn:microsoft.com/office/officeart/2005/8/layout/hierarchy1#2"/>
    <dgm:cxn modelId="{D457B56A-8E3B-4B0D-A902-9D29348AB9E6}" type="presParOf" srcId="{95662CAE-E9AE-4F1D-BFBF-3DF03B5083DA}" destId="{BA58512C-0EF0-4E5F-9DD0-29BACC9635B6}" srcOrd="1" destOrd="0" presId="urn:microsoft.com/office/officeart/2005/8/layout/hierarchy1#2"/>
    <dgm:cxn modelId="{282619FE-616F-413D-8227-591C06767457}" type="presParOf" srcId="{BA58512C-0EF0-4E5F-9DD0-29BACC9635B6}" destId="{4F20FCCE-A71D-4899-961D-5F167CB0AC1A}" srcOrd="0" destOrd="0" presId="urn:microsoft.com/office/officeart/2005/8/layout/hierarchy1#2"/>
    <dgm:cxn modelId="{290354CC-FC5D-4E15-83B6-8482B629695F}" type="presParOf" srcId="{4F20FCCE-A71D-4899-961D-5F167CB0AC1A}" destId="{9E8CB405-5E25-4197-A147-4E849CEC6A2E}" srcOrd="0" destOrd="0" presId="urn:microsoft.com/office/officeart/2005/8/layout/hierarchy1#2"/>
    <dgm:cxn modelId="{CDF45057-D0F3-403A-961E-8E00BC3617EC}" type="presParOf" srcId="{4F20FCCE-A71D-4899-961D-5F167CB0AC1A}" destId="{5A5C80C3-EC20-416E-BC27-79AC9500F53F}" srcOrd="1" destOrd="0" presId="urn:microsoft.com/office/officeart/2005/8/layout/hierarchy1#2"/>
    <dgm:cxn modelId="{16E5225D-F50D-4069-93BD-71383F750E5A}" type="presParOf" srcId="{BA58512C-0EF0-4E5F-9DD0-29BACC9635B6}" destId="{2980A57E-E7AF-4AC5-97A1-67B0A9D93B34}" srcOrd="1" destOrd="0" presId="urn:microsoft.com/office/officeart/2005/8/layout/hierarchy1#2"/>
    <dgm:cxn modelId="{685C7126-316E-4038-9F23-C247B703EB30}" type="presParOf" srcId="{2980A57E-E7AF-4AC5-97A1-67B0A9D93B34}" destId="{18B48536-578A-4687-9F9D-E2F92031BFE7}" srcOrd="0" destOrd="0" presId="urn:microsoft.com/office/officeart/2005/8/layout/hierarchy1#2"/>
    <dgm:cxn modelId="{D4ABBF7B-E776-4A4A-9D3B-0FADC9544FD0}" type="presParOf" srcId="{2980A57E-E7AF-4AC5-97A1-67B0A9D93B34}" destId="{6B7EB9C4-72E1-4694-BD3F-AD4DD3203EFB}" srcOrd="1" destOrd="0" presId="urn:microsoft.com/office/officeart/2005/8/layout/hierarchy1#2"/>
    <dgm:cxn modelId="{2CF13BC7-F74C-4217-AFFF-8AB0C2D0FE17}" type="presParOf" srcId="{6B7EB9C4-72E1-4694-BD3F-AD4DD3203EFB}" destId="{52446223-B425-4460-85BB-3EB6E8CFB284}" srcOrd="0" destOrd="0" presId="urn:microsoft.com/office/officeart/2005/8/layout/hierarchy1#2"/>
    <dgm:cxn modelId="{D9DEC4E0-FCEA-4A8E-82BE-236C4C30BE70}" type="presParOf" srcId="{52446223-B425-4460-85BB-3EB6E8CFB284}" destId="{25818FAE-7A5A-4684-8BEE-54A7CB7771E4}" srcOrd="0" destOrd="0" presId="urn:microsoft.com/office/officeart/2005/8/layout/hierarchy1#2"/>
    <dgm:cxn modelId="{3C87D8F6-FC2E-4EB7-B0F0-69A07A4EF27C}" type="presParOf" srcId="{52446223-B425-4460-85BB-3EB6E8CFB284}" destId="{7E07A098-90AB-46AA-8E95-C37B07BE5A4E}" srcOrd="1" destOrd="0" presId="urn:microsoft.com/office/officeart/2005/8/layout/hierarchy1#2"/>
    <dgm:cxn modelId="{60D46B12-D511-4502-8B4E-2D0EF709DF01}" type="presParOf" srcId="{6B7EB9C4-72E1-4694-BD3F-AD4DD3203EFB}" destId="{B2FDB45B-4F97-445C-A12C-86D3AB0F0B70}" srcOrd="1" destOrd="0" presId="urn:microsoft.com/office/officeart/2005/8/layout/hierarchy1#2"/>
    <dgm:cxn modelId="{4F8E4376-7A5E-407E-8F5E-E049C6C32A30}" type="presParOf" srcId="{B2FDB45B-4F97-445C-A12C-86D3AB0F0B70}" destId="{0A78D676-A97F-4BBF-AFED-4451E8E17673}" srcOrd="0" destOrd="0" presId="urn:microsoft.com/office/officeart/2005/8/layout/hierarchy1#2"/>
    <dgm:cxn modelId="{DB1EA392-571F-4B1D-855F-DACD911E2B91}" type="presParOf" srcId="{B2FDB45B-4F97-445C-A12C-86D3AB0F0B70}" destId="{60A32AFB-36EA-4BB2-8513-F3C565CB522C}" srcOrd="1" destOrd="0" presId="urn:microsoft.com/office/officeart/2005/8/layout/hierarchy1#2"/>
    <dgm:cxn modelId="{3D7B4303-D0A8-47D2-ABE2-F29E24497B81}" type="presParOf" srcId="{60A32AFB-36EA-4BB2-8513-F3C565CB522C}" destId="{B59EDB8E-C85F-478D-8947-376385BE6616}" srcOrd="0" destOrd="0" presId="urn:microsoft.com/office/officeart/2005/8/layout/hierarchy1#2"/>
    <dgm:cxn modelId="{8F7113CB-85EF-4A7F-A2D2-1FE5EBCB1F87}" type="presParOf" srcId="{B59EDB8E-C85F-478D-8947-376385BE6616}" destId="{4FD167B4-4F48-42EF-8761-48CC071149A3}" srcOrd="0" destOrd="0" presId="urn:microsoft.com/office/officeart/2005/8/layout/hierarchy1#2"/>
    <dgm:cxn modelId="{6B8AE240-12DB-4F19-BA68-7E8C4286DFA8}" type="presParOf" srcId="{B59EDB8E-C85F-478D-8947-376385BE6616}" destId="{4923315E-9ED4-40A6-A2B4-0713FCE426B6}" srcOrd="1" destOrd="0" presId="urn:microsoft.com/office/officeart/2005/8/layout/hierarchy1#2"/>
    <dgm:cxn modelId="{970B99EC-6588-4BCA-8477-B99B451FF19D}" type="presParOf" srcId="{60A32AFB-36EA-4BB2-8513-F3C565CB522C}" destId="{37D13AB3-F723-4313-9191-26D1526CDF08}" srcOrd="1" destOrd="0" presId="urn:microsoft.com/office/officeart/2005/8/layout/hierarchy1#2"/>
    <dgm:cxn modelId="{7170EEAE-1AB3-4FE0-9A6F-08B5E4449D1D}" type="presParOf" srcId="{F71E514A-6CC8-44DE-8B25-0B0F68017E0C}" destId="{99E4D31D-8A47-4576-B2D1-218533B87031}" srcOrd="4" destOrd="0" presId="urn:microsoft.com/office/officeart/2005/8/layout/hierarchy1#2"/>
    <dgm:cxn modelId="{FE161A30-4499-411A-9F50-56F40F7E7C3D}" type="presParOf" srcId="{F71E514A-6CC8-44DE-8B25-0B0F68017E0C}" destId="{1BEA0746-667E-4375-810E-01AB5C97839B}" srcOrd="5" destOrd="0" presId="urn:microsoft.com/office/officeart/2005/8/layout/hierarchy1#2"/>
    <dgm:cxn modelId="{B2213A87-9DA0-4585-86EE-808732C51E3B}" type="presParOf" srcId="{1BEA0746-667E-4375-810E-01AB5C97839B}" destId="{95AD5B02-396D-472A-981A-D0D988DB35D6}" srcOrd="0" destOrd="0" presId="urn:microsoft.com/office/officeart/2005/8/layout/hierarchy1#2"/>
    <dgm:cxn modelId="{F36C88BC-BC55-4AA9-8DF8-FA1013344DDC}" type="presParOf" srcId="{95AD5B02-396D-472A-981A-D0D988DB35D6}" destId="{601A5E3E-BFE4-4DB8-AF63-B04D5E610853}" srcOrd="0" destOrd="0" presId="urn:microsoft.com/office/officeart/2005/8/layout/hierarchy1#2"/>
    <dgm:cxn modelId="{7DAE4DD1-724B-49AA-9F98-9A5D7EEA4B14}" type="presParOf" srcId="{95AD5B02-396D-472A-981A-D0D988DB35D6}" destId="{A1F055AF-C04A-4798-A826-B924D0CE1B59}" srcOrd="1" destOrd="0" presId="urn:microsoft.com/office/officeart/2005/8/layout/hierarchy1#2"/>
    <dgm:cxn modelId="{990E5866-5AFB-45C8-A578-4D2B48FBFDAB}" type="presParOf" srcId="{1BEA0746-667E-4375-810E-01AB5C97839B}" destId="{AEFBD681-AE3A-49AD-AAFC-87E902C10102}" srcOrd="1" destOrd="0" presId="urn:microsoft.com/office/officeart/2005/8/layout/hierarchy1#2"/>
    <dgm:cxn modelId="{B1E67D43-74CD-4C0B-8CEF-EC918ABEA0E3}" type="presParOf" srcId="{AEFBD681-AE3A-49AD-AAFC-87E902C10102}" destId="{A47F42EE-0F38-46EB-85EB-8F7A9EE25FF1}" srcOrd="0" destOrd="0" presId="urn:microsoft.com/office/officeart/2005/8/layout/hierarchy1#2"/>
    <dgm:cxn modelId="{B79E7008-5EF9-4075-8F5A-619FFDFD038D}" type="presParOf" srcId="{AEFBD681-AE3A-49AD-AAFC-87E902C10102}" destId="{3F7D03FC-C631-4FF6-90E5-FB78C08CC246}" srcOrd="1" destOrd="0" presId="urn:microsoft.com/office/officeart/2005/8/layout/hierarchy1#2"/>
    <dgm:cxn modelId="{A1923FFA-04E3-4A18-A272-CFB0ACA4F3FF}" type="presParOf" srcId="{3F7D03FC-C631-4FF6-90E5-FB78C08CC246}" destId="{1846A807-09DB-456A-856D-3FE517FE46D8}" srcOrd="0" destOrd="0" presId="urn:microsoft.com/office/officeart/2005/8/layout/hierarchy1#2"/>
    <dgm:cxn modelId="{A841F9E6-389C-437B-BE58-7E69F0EE4FE6}" type="presParOf" srcId="{1846A807-09DB-456A-856D-3FE517FE46D8}" destId="{A6983DB6-8467-486D-B118-B8129189769F}" srcOrd="0" destOrd="0" presId="urn:microsoft.com/office/officeart/2005/8/layout/hierarchy1#2"/>
    <dgm:cxn modelId="{1BEFDCBD-1054-4B51-A3B1-E42E45435BCB}" type="presParOf" srcId="{1846A807-09DB-456A-856D-3FE517FE46D8}" destId="{A991C9B6-EE24-4B3B-84B8-EEAEEF08D272}" srcOrd="1" destOrd="0" presId="urn:microsoft.com/office/officeart/2005/8/layout/hierarchy1#2"/>
    <dgm:cxn modelId="{4A2DFE70-1AA7-45C1-9607-B406C63A293F}" type="presParOf" srcId="{3F7D03FC-C631-4FF6-90E5-FB78C08CC246}" destId="{5BE28310-FBF1-4C25-A19D-B3AC5802778F}" srcOrd="1" destOrd="0" presId="urn:microsoft.com/office/officeart/2005/8/layout/hierarchy1#2"/>
    <dgm:cxn modelId="{65A7616B-5CC5-4AE5-9A6B-1B39FDF55EF9}" type="presParOf" srcId="{C77658E6-A924-4A43-9F44-A6EA9942DAF6}" destId="{DADDF4E7-30D5-46C4-ABE0-EDEC17FFA5DA}" srcOrd="12" destOrd="0" presId="urn:microsoft.com/office/officeart/2005/8/layout/hierarchy1#2"/>
    <dgm:cxn modelId="{EF0D643D-EFCB-48C3-B8AC-49E2186A1054}" type="presParOf" srcId="{C77658E6-A924-4A43-9F44-A6EA9942DAF6}" destId="{9D870E3A-1FD7-4463-AC03-FBA8C1D2DE12}" srcOrd="13" destOrd="0" presId="urn:microsoft.com/office/officeart/2005/8/layout/hierarchy1#2"/>
    <dgm:cxn modelId="{0082A05F-3737-4B0C-962B-86DB66A04E58}" type="presParOf" srcId="{9D870E3A-1FD7-4463-AC03-FBA8C1D2DE12}" destId="{F19A5880-2444-4559-84D4-897BF8B859F9}" srcOrd="0" destOrd="0" presId="urn:microsoft.com/office/officeart/2005/8/layout/hierarchy1#2"/>
    <dgm:cxn modelId="{E62B15EC-26FF-4DBB-B764-6CBD3125D2F1}" type="presParOf" srcId="{F19A5880-2444-4559-84D4-897BF8B859F9}" destId="{E42B6A5E-99D0-409D-880C-4553D31FD883}" srcOrd="0" destOrd="0" presId="urn:microsoft.com/office/officeart/2005/8/layout/hierarchy1#2"/>
    <dgm:cxn modelId="{482B324F-92C4-4D48-A0AA-B7A3CC8EBA6E}" type="presParOf" srcId="{F19A5880-2444-4559-84D4-897BF8B859F9}" destId="{F13D968F-B753-46B0-BF7A-DA96FCFCB455}" srcOrd="1" destOrd="0" presId="urn:microsoft.com/office/officeart/2005/8/layout/hierarchy1#2"/>
    <dgm:cxn modelId="{28AEC152-3505-48C4-B9FB-08BED8CB7394}" type="presParOf" srcId="{9D870E3A-1FD7-4463-AC03-FBA8C1D2DE12}" destId="{A2A8D6B9-DB52-4015-B471-8AE1EB79B387}" srcOrd="1" destOrd="0" presId="urn:microsoft.com/office/officeart/2005/8/layout/hierarchy1#2"/>
    <dgm:cxn modelId="{BD756DD1-5D36-4989-A571-1A43D068B3DA}" type="presParOf" srcId="{A2A8D6B9-DB52-4015-B471-8AE1EB79B387}" destId="{0BB18FF5-8D2D-446A-AC55-90A90F9E6B30}" srcOrd="0" destOrd="0" presId="urn:microsoft.com/office/officeart/2005/8/layout/hierarchy1#2"/>
    <dgm:cxn modelId="{97CD4696-036D-4E66-B639-0C466E449973}" type="presParOf" srcId="{A2A8D6B9-DB52-4015-B471-8AE1EB79B387}" destId="{D5109024-6E19-4EB6-81F8-C010E5B2E162}" srcOrd="1" destOrd="0" presId="urn:microsoft.com/office/officeart/2005/8/layout/hierarchy1#2"/>
    <dgm:cxn modelId="{E231F3B5-15D8-49BA-8BC6-B5D849996795}" type="presParOf" srcId="{D5109024-6E19-4EB6-81F8-C010E5B2E162}" destId="{7DA3C5B5-EB82-4FCD-B7C0-AFCD633FCC40}" srcOrd="0" destOrd="0" presId="urn:microsoft.com/office/officeart/2005/8/layout/hierarchy1#2"/>
    <dgm:cxn modelId="{7061C3E1-7F35-4EEC-9942-33D2FE2B478F}" type="presParOf" srcId="{7DA3C5B5-EB82-4FCD-B7C0-AFCD633FCC40}" destId="{8525FDE7-B221-47B0-B7E1-C6CDE5ED288F}" srcOrd="0" destOrd="0" presId="urn:microsoft.com/office/officeart/2005/8/layout/hierarchy1#2"/>
    <dgm:cxn modelId="{9EAF95D2-E054-4714-ADC1-B228FDF83389}" type="presParOf" srcId="{7DA3C5B5-EB82-4FCD-B7C0-AFCD633FCC40}" destId="{985DDA51-1105-478B-856C-05DF0C6489E0}" srcOrd="1" destOrd="0" presId="urn:microsoft.com/office/officeart/2005/8/layout/hierarchy1#2"/>
    <dgm:cxn modelId="{6AEDC657-3FB4-4A9D-8ACC-742580406E54}" type="presParOf" srcId="{D5109024-6E19-4EB6-81F8-C010E5B2E162}" destId="{F56F95CF-C6AB-4DDF-839C-0C998E35210C}" srcOrd="1" destOrd="0" presId="urn:microsoft.com/office/officeart/2005/8/layout/hierarchy1#2"/>
    <dgm:cxn modelId="{33D55726-F06E-4495-9852-282611EBA80B}" type="presParOf" srcId="{F56F95CF-C6AB-4DDF-839C-0C998E35210C}" destId="{5FA9863A-2E2C-43F0-86D4-BEC51C879D0E}" srcOrd="0" destOrd="0" presId="urn:microsoft.com/office/officeart/2005/8/layout/hierarchy1#2"/>
    <dgm:cxn modelId="{32497255-752F-470B-8172-3D24657306E6}" type="presParOf" srcId="{F56F95CF-C6AB-4DDF-839C-0C998E35210C}" destId="{9F7333BF-F355-404A-BBFF-4016AD43B3F8}" srcOrd="1" destOrd="0" presId="urn:microsoft.com/office/officeart/2005/8/layout/hierarchy1#2"/>
    <dgm:cxn modelId="{117D33DA-6902-4741-92CF-E9C81388FF34}" type="presParOf" srcId="{9F7333BF-F355-404A-BBFF-4016AD43B3F8}" destId="{5E563D59-4862-43B4-895D-2FA31088FF68}" srcOrd="0" destOrd="0" presId="urn:microsoft.com/office/officeart/2005/8/layout/hierarchy1#2"/>
    <dgm:cxn modelId="{9AE45A49-5A0F-48F1-BA09-4C92D527589A}" type="presParOf" srcId="{5E563D59-4862-43B4-895D-2FA31088FF68}" destId="{32A75407-0743-4DBA-96A6-682EDF512C2D}" srcOrd="0" destOrd="0" presId="urn:microsoft.com/office/officeart/2005/8/layout/hierarchy1#2"/>
    <dgm:cxn modelId="{A21BB652-215C-4AB7-BCF1-5C343162ACF8}" type="presParOf" srcId="{5E563D59-4862-43B4-895D-2FA31088FF68}" destId="{62FFDDFA-38C2-4B7A-9A24-94594534AF61}" srcOrd="1" destOrd="0" presId="urn:microsoft.com/office/officeart/2005/8/layout/hierarchy1#2"/>
    <dgm:cxn modelId="{036127BE-AFBB-4200-8B3C-F053A62C23BC}" type="presParOf" srcId="{9F7333BF-F355-404A-BBFF-4016AD43B3F8}" destId="{2E7787D1-7DD2-4FDF-AFA7-5B18FADD354D}" srcOrd="1" destOrd="0" presId="urn:microsoft.com/office/officeart/2005/8/layout/hierarchy1#2"/>
    <dgm:cxn modelId="{49B9376A-6581-46B0-AAF9-2B4DFA21A54F}" type="presParOf" srcId="{2E7787D1-7DD2-4FDF-AFA7-5B18FADD354D}" destId="{9CC458A4-EC20-4C1A-A7C5-FBEC45FDFB0F}" srcOrd="0" destOrd="0" presId="urn:microsoft.com/office/officeart/2005/8/layout/hierarchy1#2"/>
    <dgm:cxn modelId="{D9533861-C0C6-4A75-A3F7-E32F19A9B734}" type="presParOf" srcId="{2E7787D1-7DD2-4FDF-AFA7-5B18FADD354D}" destId="{EDD92EA7-3439-494A-9F1F-71DDB9874A60}" srcOrd="1" destOrd="0" presId="urn:microsoft.com/office/officeart/2005/8/layout/hierarchy1#2"/>
    <dgm:cxn modelId="{F7D9E702-5183-4909-9A5E-0FCD3594020A}" type="presParOf" srcId="{EDD92EA7-3439-494A-9F1F-71DDB9874A60}" destId="{469F0FEC-EAC0-4043-8C39-E95B1DBB2CCC}" srcOrd="0" destOrd="0" presId="urn:microsoft.com/office/officeart/2005/8/layout/hierarchy1#2"/>
    <dgm:cxn modelId="{46E219FB-55BF-4F60-8526-9E57BD0959B0}" type="presParOf" srcId="{469F0FEC-EAC0-4043-8C39-E95B1DBB2CCC}" destId="{B091C021-563B-4BC0-B493-3C761907AE67}" srcOrd="0" destOrd="0" presId="urn:microsoft.com/office/officeart/2005/8/layout/hierarchy1#2"/>
    <dgm:cxn modelId="{ABFAD632-A08B-4B2D-B411-D3E9BAFCED35}" type="presParOf" srcId="{469F0FEC-EAC0-4043-8C39-E95B1DBB2CCC}" destId="{C594898C-569D-4B44-B64C-F0B3123B22EB}" srcOrd="1" destOrd="0" presId="urn:microsoft.com/office/officeart/2005/8/layout/hierarchy1#2"/>
    <dgm:cxn modelId="{0DEFA42B-3F21-4E7F-8980-20052B3D6ADD}" type="presParOf" srcId="{EDD92EA7-3439-494A-9F1F-71DDB9874A60}" destId="{97C221D7-6A10-4473-A1C4-D3A5E4339FAA}" srcOrd="1" destOrd="0" presId="urn:microsoft.com/office/officeart/2005/8/layout/hierarchy1#2"/>
    <dgm:cxn modelId="{15C1FBF2-8910-463A-B74B-31224752DD6E}" type="presParOf" srcId="{F56F95CF-C6AB-4DDF-839C-0C998E35210C}" destId="{08B7DA33-09FD-46E8-8AC6-3AA2683C1EF5}" srcOrd="2" destOrd="0" presId="urn:microsoft.com/office/officeart/2005/8/layout/hierarchy1#2"/>
    <dgm:cxn modelId="{72B66E70-6989-4258-AC63-D8AD948CA8A3}" type="presParOf" srcId="{F56F95CF-C6AB-4DDF-839C-0C998E35210C}" destId="{59B82DC7-56AA-4F68-9189-2ABFCF55C25D}" srcOrd="3" destOrd="0" presId="urn:microsoft.com/office/officeart/2005/8/layout/hierarchy1#2"/>
    <dgm:cxn modelId="{9B769FE6-9ACF-45D7-A47B-5CAF7FDA094E}" type="presParOf" srcId="{59B82DC7-56AA-4F68-9189-2ABFCF55C25D}" destId="{3839B35A-E6A0-4FF0-9914-DBD9258824A8}" srcOrd="0" destOrd="0" presId="urn:microsoft.com/office/officeart/2005/8/layout/hierarchy1#2"/>
    <dgm:cxn modelId="{6C5174BB-F52A-452B-A94C-38AF0B2A139F}" type="presParOf" srcId="{3839B35A-E6A0-4FF0-9914-DBD9258824A8}" destId="{624C7AAE-8DB8-4627-8411-9DD94234A3A0}" srcOrd="0" destOrd="0" presId="urn:microsoft.com/office/officeart/2005/8/layout/hierarchy1#2"/>
    <dgm:cxn modelId="{7525D20C-A542-49AE-813A-CFA2FF0C78FA}" type="presParOf" srcId="{3839B35A-E6A0-4FF0-9914-DBD9258824A8}" destId="{7CA1DCFA-106A-4AD8-85E8-F5F8ADC1C89E}" srcOrd="1" destOrd="0" presId="urn:microsoft.com/office/officeart/2005/8/layout/hierarchy1#2"/>
    <dgm:cxn modelId="{D7B9D887-4401-436C-98F7-8E3D33242F40}" type="presParOf" srcId="{59B82DC7-56AA-4F68-9189-2ABFCF55C25D}" destId="{B77270F6-3F5A-4D8A-9986-96578445C416}" srcOrd="1" destOrd="0" presId="urn:microsoft.com/office/officeart/2005/8/layout/hierarchy1#2"/>
    <dgm:cxn modelId="{CCB62383-E2CD-435C-9D98-11429FF042F0}" type="presParOf" srcId="{A2A8D6B9-DB52-4015-B471-8AE1EB79B387}" destId="{898EC8ED-204B-4AF4-85A1-487A187531BB}" srcOrd="2" destOrd="0" presId="urn:microsoft.com/office/officeart/2005/8/layout/hierarchy1#2"/>
    <dgm:cxn modelId="{3E515F5F-8A4D-4652-A988-BEF09E3156B6}" type="presParOf" srcId="{A2A8D6B9-DB52-4015-B471-8AE1EB79B387}" destId="{283B860A-026D-4745-81A4-66587E065842}" srcOrd="3" destOrd="0" presId="urn:microsoft.com/office/officeart/2005/8/layout/hierarchy1#2"/>
    <dgm:cxn modelId="{121AAA74-DC37-4040-80DC-0CCBA7222743}" type="presParOf" srcId="{283B860A-026D-4745-81A4-66587E065842}" destId="{080173D5-C3AE-482B-B314-085117B47E5F}" srcOrd="0" destOrd="0" presId="urn:microsoft.com/office/officeart/2005/8/layout/hierarchy1#2"/>
    <dgm:cxn modelId="{67DA8162-1B1D-44F5-B846-7A294635A54A}" type="presParOf" srcId="{080173D5-C3AE-482B-B314-085117B47E5F}" destId="{5AA67110-3166-429F-AC57-8748F00F4E4D}" srcOrd="0" destOrd="0" presId="urn:microsoft.com/office/officeart/2005/8/layout/hierarchy1#2"/>
    <dgm:cxn modelId="{678AB911-7472-4FC7-95A8-5A2D42F83C74}" type="presParOf" srcId="{080173D5-C3AE-482B-B314-085117B47E5F}" destId="{CD23C0D7-1E19-40BB-A929-D13A9137AB07}" srcOrd="1" destOrd="0" presId="urn:microsoft.com/office/officeart/2005/8/layout/hierarchy1#2"/>
    <dgm:cxn modelId="{51E0A2B0-DB85-461E-AC1A-2B02687AA978}" type="presParOf" srcId="{283B860A-026D-4745-81A4-66587E065842}" destId="{174E8DEE-6C4E-4B80-8FB0-6706C5735D72}" srcOrd="1" destOrd="0" presId="urn:microsoft.com/office/officeart/2005/8/layout/hierarchy1#2"/>
    <dgm:cxn modelId="{5F33DF9F-A3E2-467D-8819-C5A66C0852A0}" type="presParOf" srcId="{174E8DEE-6C4E-4B80-8FB0-6706C5735D72}" destId="{50723DE4-5E9F-4645-8660-E685657DB4E9}" srcOrd="0" destOrd="0" presId="urn:microsoft.com/office/officeart/2005/8/layout/hierarchy1#2"/>
    <dgm:cxn modelId="{473F3506-EE43-41C7-A2E8-92FACCD2E07A}" type="presParOf" srcId="{174E8DEE-6C4E-4B80-8FB0-6706C5735D72}" destId="{14816F6A-5643-47DD-ADD8-CFE2878EE2D4}" srcOrd="1" destOrd="0" presId="urn:microsoft.com/office/officeart/2005/8/layout/hierarchy1#2"/>
    <dgm:cxn modelId="{4AF7C52F-D267-419F-B844-228CD94A43BD}" type="presParOf" srcId="{14816F6A-5643-47DD-ADD8-CFE2878EE2D4}" destId="{F93D9A97-352F-42F0-B2ED-1568EC677D76}" srcOrd="0" destOrd="0" presId="urn:microsoft.com/office/officeart/2005/8/layout/hierarchy1#2"/>
    <dgm:cxn modelId="{6749BDE3-1980-42B0-9EE8-3655B38B28DD}" type="presParOf" srcId="{F93D9A97-352F-42F0-B2ED-1568EC677D76}" destId="{2BD8ABD9-B59E-4181-8294-0DFA08F0E978}" srcOrd="0" destOrd="0" presId="urn:microsoft.com/office/officeart/2005/8/layout/hierarchy1#2"/>
    <dgm:cxn modelId="{9560B494-2E36-4663-BAA2-36C79872D52A}" type="presParOf" srcId="{F93D9A97-352F-42F0-B2ED-1568EC677D76}" destId="{34F956F5-8A71-464A-AD16-2A959DB3D1F5}" srcOrd="1" destOrd="0" presId="urn:microsoft.com/office/officeart/2005/8/layout/hierarchy1#2"/>
    <dgm:cxn modelId="{A49F5FDC-D919-45DC-862D-4BDF5DE8DCCD}" type="presParOf" srcId="{14816F6A-5643-47DD-ADD8-CFE2878EE2D4}" destId="{98DC2A7D-757F-44F5-BFEF-63EC6982074D}" srcOrd="1" destOrd="0" presId="urn:microsoft.com/office/officeart/2005/8/layout/hierarchy1#2"/>
    <dgm:cxn modelId="{93FF249F-BF0C-42D8-830B-CF4C723DA834}" type="presParOf" srcId="{98DC2A7D-757F-44F5-BFEF-63EC6982074D}" destId="{AA0B55B3-7D96-46A4-BD54-3E1347A95D3F}" srcOrd="0" destOrd="0" presId="urn:microsoft.com/office/officeart/2005/8/layout/hierarchy1#2"/>
    <dgm:cxn modelId="{4614D286-E8D0-433F-A83B-473478F522E4}" type="presParOf" srcId="{98DC2A7D-757F-44F5-BFEF-63EC6982074D}" destId="{A721BDDA-096F-48CD-A258-02F76ED31B41}" srcOrd="1" destOrd="0" presId="urn:microsoft.com/office/officeart/2005/8/layout/hierarchy1#2"/>
    <dgm:cxn modelId="{EBE89E15-56EC-4992-A1AA-FBFAEE06765A}" type="presParOf" srcId="{A721BDDA-096F-48CD-A258-02F76ED31B41}" destId="{9311490C-F390-4B2E-96A2-6ACC2DB9E90E}" srcOrd="0" destOrd="0" presId="urn:microsoft.com/office/officeart/2005/8/layout/hierarchy1#2"/>
    <dgm:cxn modelId="{B2FA3C97-EC1A-47B3-A365-4159FA13C4CD}" type="presParOf" srcId="{9311490C-F390-4B2E-96A2-6ACC2DB9E90E}" destId="{704D0C56-76A5-46B0-85F5-3ABD723A93BE}" srcOrd="0" destOrd="0" presId="urn:microsoft.com/office/officeart/2005/8/layout/hierarchy1#2"/>
    <dgm:cxn modelId="{127EF1E5-4856-4644-8ADB-DFAAE6ECD6DF}" type="presParOf" srcId="{9311490C-F390-4B2E-96A2-6ACC2DB9E90E}" destId="{02BE74E8-B28F-475B-999B-A22F18CFA14B}" srcOrd="1" destOrd="0" presId="urn:microsoft.com/office/officeart/2005/8/layout/hierarchy1#2"/>
    <dgm:cxn modelId="{D2F709D4-37FD-4B8B-AD10-674788F31249}" type="presParOf" srcId="{A721BDDA-096F-48CD-A258-02F76ED31B41}" destId="{1EF3B698-F2F8-4B98-B673-8E013F037723}" srcOrd="1" destOrd="0" presId="urn:microsoft.com/office/officeart/2005/8/layout/hierarchy1#2"/>
    <dgm:cxn modelId="{269A8681-64BD-4333-BDDC-E2F1FBB9F72B}" type="presParOf" srcId="{1EF3B698-F2F8-4B98-B673-8E013F037723}" destId="{46544A71-1A6B-4DFD-BDEF-3DBBCE067813}" srcOrd="0" destOrd="0" presId="urn:microsoft.com/office/officeart/2005/8/layout/hierarchy1#2"/>
    <dgm:cxn modelId="{A511DA3A-3B58-43A9-A77F-C1E7F5FC8233}" type="presParOf" srcId="{1EF3B698-F2F8-4B98-B673-8E013F037723}" destId="{A5BEEDE1-227A-4B95-B7BC-05EC7DE9366C}" srcOrd="1" destOrd="0" presId="urn:microsoft.com/office/officeart/2005/8/layout/hierarchy1#2"/>
    <dgm:cxn modelId="{19D57801-E6DE-449E-8FA6-41857BD7779F}" type="presParOf" srcId="{A5BEEDE1-227A-4B95-B7BC-05EC7DE9366C}" destId="{0A8226D7-4CD9-4CBB-B894-ABFA4F639467}" srcOrd="0" destOrd="0" presId="urn:microsoft.com/office/officeart/2005/8/layout/hierarchy1#2"/>
    <dgm:cxn modelId="{271490BD-F390-4AAA-992C-10CBFD9A7A85}" type="presParOf" srcId="{0A8226D7-4CD9-4CBB-B894-ABFA4F639467}" destId="{BE7650FF-1981-4213-9C52-2D2CDCFA81D3}" srcOrd="0" destOrd="0" presId="urn:microsoft.com/office/officeart/2005/8/layout/hierarchy1#2"/>
    <dgm:cxn modelId="{D7E9929B-A50D-4BCC-AF5E-0B2536EBCA64}" type="presParOf" srcId="{0A8226D7-4CD9-4CBB-B894-ABFA4F639467}" destId="{D95E630A-CA3D-48DB-88C8-1508F13030DE}" srcOrd="1" destOrd="0" presId="urn:microsoft.com/office/officeart/2005/8/layout/hierarchy1#2"/>
    <dgm:cxn modelId="{B6782170-7ECD-420A-AE87-50FE4883C6BC}" type="presParOf" srcId="{A5BEEDE1-227A-4B95-B7BC-05EC7DE9366C}" destId="{CA8760FB-AC8B-41F4-9602-7EFDD93A1BDD}" srcOrd="1" destOrd="0" presId="urn:microsoft.com/office/officeart/2005/8/layout/hierarchy1#2"/>
    <dgm:cxn modelId="{72584533-CC74-45DC-9B1B-5A8DE5EBEFAF}" type="presParOf" srcId="{CA8760FB-AC8B-41F4-9602-7EFDD93A1BDD}" destId="{AD4CBBF2-2072-4F7D-9FBF-4A504805DF61}" srcOrd="0" destOrd="0" presId="urn:microsoft.com/office/officeart/2005/8/layout/hierarchy1#2"/>
    <dgm:cxn modelId="{273E5060-9AF0-4D6F-B34F-A638232D1C04}" type="presParOf" srcId="{CA8760FB-AC8B-41F4-9602-7EFDD93A1BDD}" destId="{F143CDE2-00A0-4867-960F-44BF88136980}" srcOrd="1" destOrd="0" presId="urn:microsoft.com/office/officeart/2005/8/layout/hierarchy1#2"/>
    <dgm:cxn modelId="{04F0C82D-2069-4675-9FAF-0A6CBD80A235}" type="presParOf" srcId="{F143CDE2-00A0-4867-960F-44BF88136980}" destId="{15B3B1FA-3761-443B-BA67-2EB2ADABE80C}" srcOrd="0" destOrd="0" presId="urn:microsoft.com/office/officeart/2005/8/layout/hierarchy1#2"/>
    <dgm:cxn modelId="{8B06BBA5-02A6-49B2-8293-55A269F7AA77}" type="presParOf" srcId="{15B3B1FA-3761-443B-BA67-2EB2ADABE80C}" destId="{E315BCF2-4D31-4EC3-930B-2D7896DCDAE8}" srcOrd="0" destOrd="0" presId="urn:microsoft.com/office/officeart/2005/8/layout/hierarchy1#2"/>
    <dgm:cxn modelId="{C1A63E3C-AD5A-4788-969A-686F74156566}" type="presParOf" srcId="{15B3B1FA-3761-443B-BA67-2EB2ADABE80C}" destId="{DD67C583-4B53-4727-B283-82CD831E7308}" srcOrd="1" destOrd="0" presId="urn:microsoft.com/office/officeart/2005/8/layout/hierarchy1#2"/>
    <dgm:cxn modelId="{4B1A71D4-D910-4732-A7E0-37687F2F30B6}" type="presParOf" srcId="{F143CDE2-00A0-4867-960F-44BF88136980}" destId="{43F0F35C-65E7-4BF3-9F36-9B3AC70995A5}" srcOrd="1" destOrd="0" presId="urn:microsoft.com/office/officeart/2005/8/layout/hierarchy1#2"/>
    <dgm:cxn modelId="{0240A0E0-5DF7-4AAB-818A-4ED879FFD0CA}" type="presParOf" srcId="{CA8760FB-AC8B-41F4-9602-7EFDD93A1BDD}" destId="{8340F1F4-B987-4DB0-9186-6D9F9E5DCBE3}" srcOrd="2" destOrd="0" presId="urn:microsoft.com/office/officeart/2005/8/layout/hierarchy1#2"/>
    <dgm:cxn modelId="{DA92EEEC-5166-421D-9D82-B0F709E44BAF}" type="presParOf" srcId="{CA8760FB-AC8B-41F4-9602-7EFDD93A1BDD}" destId="{53A31848-365A-4CFE-821E-9961B6DF9078}" srcOrd="3" destOrd="0" presId="urn:microsoft.com/office/officeart/2005/8/layout/hierarchy1#2"/>
    <dgm:cxn modelId="{8E4BC105-1ED8-4346-9C30-C3CD65F0CEE0}" type="presParOf" srcId="{53A31848-365A-4CFE-821E-9961B6DF9078}" destId="{5465B738-8C7F-488B-AF1A-58564E1265C0}" srcOrd="0" destOrd="0" presId="urn:microsoft.com/office/officeart/2005/8/layout/hierarchy1#2"/>
    <dgm:cxn modelId="{808C9615-048C-41D3-AD6B-1A0EE31C02A6}" type="presParOf" srcId="{5465B738-8C7F-488B-AF1A-58564E1265C0}" destId="{3C6B9666-5223-442A-AB9B-31CB09617613}" srcOrd="0" destOrd="0" presId="urn:microsoft.com/office/officeart/2005/8/layout/hierarchy1#2"/>
    <dgm:cxn modelId="{2068B46B-9ED3-4680-8FDE-C67EBACF26CB}" type="presParOf" srcId="{5465B738-8C7F-488B-AF1A-58564E1265C0}" destId="{CBEEE707-46C6-4089-97F2-71349961BB61}" srcOrd="1" destOrd="0" presId="urn:microsoft.com/office/officeart/2005/8/layout/hierarchy1#2"/>
    <dgm:cxn modelId="{542D89C6-1475-4892-B20F-82A554357A47}" type="presParOf" srcId="{53A31848-365A-4CFE-821E-9961B6DF9078}" destId="{1AD2370F-7A54-4289-B19C-21241E9A5C26}" srcOrd="1" destOrd="0" presId="urn:microsoft.com/office/officeart/2005/8/layout/hierarchy1#2"/>
    <dgm:cxn modelId="{B8C3FDB3-001D-4403-9407-0A2B90900C13}" type="presParOf" srcId="{1EF3B698-F2F8-4B98-B673-8E013F037723}" destId="{9BF42393-B48B-48EF-B3CE-F3C34E3A4FBF}" srcOrd="2" destOrd="0" presId="urn:microsoft.com/office/officeart/2005/8/layout/hierarchy1#2"/>
    <dgm:cxn modelId="{65B83384-2E8D-4E34-B720-6E74B82C5A2C}" type="presParOf" srcId="{1EF3B698-F2F8-4B98-B673-8E013F037723}" destId="{624CBE11-4A07-40E2-91E6-964A6ED98250}" srcOrd="3" destOrd="0" presId="urn:microsoft.com/office/officeart/2005/8/layout/hierarchy1#2"/>
    <dgm:cxn modelId="{E134319B-7552-47CA-BD0B-6AAFC4FE538E}" type="presParOf" srcId="{624CBE11-4A07-40E2-91E6-964A6ED98250}" destId="{7F3205AC-77F1-4F14-8995-6725A9682BE9}" srcOrd="0" destOrd="0" presId="urn:microsoft.com/office/officeart/2005/8/layout/hierarchy1#2"/>
    <dgm:cxn modelId="{4ECBDB76-8ADA-43A1-A04C-0DF8A74B939D}" type="presParOf" srcId="{7F3205AC-77F1-4F14-8995-6725A9682BE9}" destId="{C181A8CC-4808-4E76-A8BF-A1388E5214B6}" srcOrd="0" destOrd="0" presId="urn:microsoft.com/office/officeart/2005/8/layout/hierarchy1#2"/>
    <dgm:cxn modelId="{6771D382-38D0-4683-8B99-8EB9D102E6E9}" type="presParOf" srcId="{7F3205AC-77F1-4F14-8995-6725A9682BE9}" destId="{9CBB1194-BDF8-4423-B757-B78620E3CF92}" srcOrd="1" destOrd="0" presId="urn:microsoft.com/office/officeart/2005/8/layout/hierarchy1#2"/>
    <dgm:cxn modelId="{32D3A9DA-CF2C-4AA4-AC66-D6F92A12ADF8}" type="presParOf" srcId="{624CBE11-4A07-40E2-91E6-964A6ED98250}" destId="{F7F91D91-C6B5-4E13-B116-E28C0DA75DE2}" srcOrd="1" destOrd="0" presId="urn:microsoft.com/office/officeart/2005/8/layout/hierarchy1#2"/>
    <dgm:cxn modelId="{18ABA2CC-A1F3-4EBB-A64B-E42A80B6D08B}" type="presParOf" srcId="{F7F91D91-C6B5-4E13-B116-E28C0DA75DE2}" destId="{A8CE86AA-89CD-452B-9E29-2A44BAB82149}" srcOrd="0" destOrd="0" presId="urn:microsoft.com/office/officeart/2005/8/layout/hierarchy1#2"/>
    <dgm:cxn modelId="{6836D7D2-C034-4F18-BCD2-8941113A6CDE}" type="presParOf" srcId="{F7F91D91-C6B5-4E13-B116-E28C0DA75DE2}" destId="{A6B97E00-F5CD-4300-955A-F20ECC98B033}" srcOrd="1" destOrd="0" presId="urn:microsoft.com/office/officeart/2005/8/layout/hierarchy1#2"/>
    <dgm:cxn modelId="{5F13B285-C15E-4724-A03A-C634146910B8}" type="presParOf" srcId="{A6B97E00-F5CD-4300-955A-F20ECC98B033}" destId="{DEB1049A-DE0E-4F2E-A695-0F9C95957A0E}" srcOrd="0" destOrd="0" presId="urn:microsoft.com/office/officeart/2005/8/layout/hierarchy1#2"/>
    <dgm:cxn modelId="{C7CE4E5F-A913-46FE-80A1-DA4AFA86C899}" type="presParOf" srcId="{DEB1049A-DE0E-4F2E-A695-0F9C95957A0E}" destId="{8E563BF6-7EAE-4F39-8203-6E6765598955}" srcOrd="0" destOrd="0" presId="urn:microsoft.com/office/officeart/2005/8/layout/hierarchy1#2"/>
    <dgm:cxn modelId="{8CAEC1E2-1633-48E3-BA73-3B2ADFBA18D3}" type="presParOf" srcId="{DEB1049A-DE0E-4F2E-A695-0F9C95957A0E}" destId="{6C6DAC2F-E755-4E27-BAC7-17256C095761}" srcOrd="1" destOrd="0" presId="urn:microsoft.com/office/officeart/2005/8/layout/hierarchy1#2"/>
    <dgm:cxn modelId="{CC4F540C-1E68-4DC4-86B5-377C5D600926}" type="presParOf" srcId="{A6B97E00-F5CD-4300-955A-F20ECC98B033}" destId="{FFE0ACDD-EC2F-4E19-9ACD-3678C41D1E24}" srcOrd="1" destOrd="0" presId="urn:microsoft.com/office/officeart/2005/8/layout/hierarchy1#2"/>
    <dgm:cxn modelId="{E43E0BE3-90E5-4906-9B6E-244521F27291}" type="presParOf" srcId="{174E8DEE-6C4E-4B80-8FB0-6706C5735D72}" destId="{54F7CB9D-00EA-4293-90D7-9AFC343FF8B3}" srcOrd="2" destOrd="0" presId="urn:microsoft.com/office/officeart/2005/8/layout/hierarchy1#2"/>
    <dgm:cxn modelId="{E7E70FFC-214E-4022-B6CB-8C57D89E6CC5}" type="presParOf" srcId="{174E8DEE-6C4E-4B80-8FB0-6706C5735D72}" destId="{5FA9C56C-CBD5-4C27-8FB6-AB98792E46FF}" srcOrd="3" destOrd="0" presId="urn:microsoft.com/office/officeart/2005/8/layout/hierarchy1#2"/>
    <dgm:cxn modelId="{206ABB6F-EF80-48B5-857B-459807071E2F}" type="presParOf" srcId="{5FA9C56C-CBD5-4C27-8FB6-AB98792E46FF}" destId="{C8BAA89A-2F5E-457A-A099-390EB4B5D815}" srcOrd="0" destOrd="0" presId="urn:microsoft.com/office/officeart/2005/8/layout/hierarchy1#2"/>
    <dgm:cxn modelId="{8197FF97-2F23-4BB7-AEC0-5D4F50E27113}" type="presParOf" srcId="{C8BAA89A-2F5E-457A-A099-390EB4B5D815}" destId="{E121A257-AE08-4712-90E6-2271BF87D9E8}" srcOrd="0" destOrd="0" presId="urn:microsoft.com/office/officeart/2005/8/layout/hierarchy1#2"/>
    <dgm:cxn modelId="{BB49D2DF-4BB7-40DF-9DEF-CAB00D0520E2}" type="presParOf" srcId="{C8BAA89A-2F5E-457A-A099-390EB4B5D815}" destId="{D3F05E53-DBF4-48C2-9AEF-7699FC18CD89}" srcOrd="1" destOrd="0" presId="urn:microsoft.com/office/officeart/2005/8/layout/hierarchy1#2"/>
    <dgm:cxn modelId="{E4FAF7F1-92FE-4727-99C7-7E0E5BFAA719}" type="presParOf" srcId="{5FA9C56C-CBD5-4C27-8FB6-AB98792E46FF}" destId="{77DAADA9-1393-47CF-9689-044CE5425D7E}" srcOrd="1" destOrd="0" presId="urn:microsoft.com/office/officeart/2005/8/layout/hierarchy1#2"/>
    <dgm:cxn modelId="{B2F083B4-72F1-4A71-84B0-AA714F306E55}" type="presParOf" srcId="{77DAADA9-1393-47CF-9689-044CE5425D7E}" destId="{620BD35E-3E91-4AC6-884E-77890456F52B}" srcOrd="0" destOrd="0" presId="urn:microsoft.com/office/officeart/2005/8/layout/hierarchy1#2"/>
    <dgm:cxn modelId="{80E50E6B-2E63-4799-993C-23F457004936}" type="presParOf" srcId="{77DAADA9-1393-47CF-9689-044CE5425D7E}" destId="{768C6A96-1E62-402C-90A6-47185001047F}" srcOrd="1" destOrd="0" presId="urn:microsoft.com/office/officeart/2005/8/layout/hierarchy1#2"/>
    <dgm:cxn modelId="{7B481F5E-1A0A-4262-8B6E-9D167315F2CE}" type="presParOf" srcId="{768C6A96-1E62-402C-90A6-47185001047F}" destId="{40E16345-4644-4D94-8F7A-7A0378C3A154}" srcOrd="0" destOrd="0" presId="urn:microsoft.com/office/officeart/2005/8/layout/hierarchy1#2"/>
    <dgm:cxn modelId="{4310B121-C75F-4619-99F5-87FF68FE102D}" type="presParOf" srcId="{40E16345-4644-4D94-8F7A-7A0378C3A154}" destId="{C29E03C3-01D7-4D15-A6D4-3158F9A3B165}" srcOrd="0" destOrd="0" presId="urn:microsoft.com/office/officeart/2005/8/layout/hierarchy1#2"/>
    <dgm:cxn modelId="{A84AAF6C-554B-4E04-BFF2-5C80B78746F6}" type="presParOf" srcId="{40E16345-4644-4D94-8F7A-7A0378C3A154}" destId="{1604A830-B54F-4E49-85C7-F76E716DBA1B}" srcOrd="1" destOrd="0" presId="urn:microsoft.com/office/officeart/2005/8/layout/hierarchy1#2"/>
    <dgm:cxn modelId="{5C9508D3-807F-4B0B-864A-10F00036CAB9}" type="presParOf" srcId="{768C6A96-1E62-402C-90A6-47185001047F}" destId="{5086FA90-4ABE-44AA-9940-83E76F8AA28A}" srcOrd="1" destOrd="0" presId="urn:microsoft.com/office/officeart/2005/8/layout/hierarchy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F0D27B-08DC-4887-A328-B65036051C3F}" type="doc">
      <dgm:prSet loTypeId="urn:microsoft.com/office/officeart/2009/3/layout/HorizontalOrganizationChart#1" loCatId="hierarchy" qsTypeId="urn:microsoft.com/office/officeart/2005/8/quickstyle/simple1#1" qsCatId="simple" csTypeId="urn:microsoft.com/office/officeart/2005/8/colors/colorful1#3" csCatId="colorful" phldr="1"/>
      <dgm:spPr/>
      <dgm:t>
        <a:bodyPr/>
        <a:lstStyle/>
        <a:p>
          <a:endParaRPr lang="zh-CN" altLang="en-US"/>
        </a:p>
      </dgm:t>
    </dgm:pt>
    <dgm:pt modelId="{55DE8455-989C-428E-A91A-4ACB7772DB7A}">
      <dgm:prSet phldrT="[文本]"/>
      <dgm:spPr/>
      <dgm:t>
        <a:bodyPr/>
        <a:lstStyle/>
        <a:p>
          <a:r>
            <a:rPr lang="zh-CN" altLang="en-US" b="1" dirty="0">
              <a:latin typeface="楷体_GB2312" panose="02010609030101010101" pitchFamily="49" charset="-122"/>
              <a:ea typeface="楷体_GB2312" panose="02010609030101010101" pitchFamily="49" charset="-122"/>
            </a:rPr>
            <a:t>退出方式</a:t>
          </a:r>
        </a:p>
      </dgm:t>
    </dgm:pt>
    <dgm:pt modelId="{26D82CBA-8C73-47D4-9ED2-7530B05ADA58}" type="parTrans" cxnId="{26DCF15E-CAF7-4801-89A0-358B78607665}">
      <dgm:prSet/>
      <dgm:spPr/>
      <dgm:t>
        <a:bodyPr/>
        <a:lstStyle/>
        <a:p>
          <a:endParaRPr lang="zh-CN" altLang="en-US">
            <a:latin typeface="楷体_GB2312" panose="02010609030101010101" pitchFamily="49" charset="-122"/>
            <a:ea typeface="楷体_GB2312" panose="02010609030101010101" pitchFamily="49" charset="-122"/>
          </a:endParaRPr>
        </a:p>
      </dgm:t>
    </dgm:pt>
    <dgm:pt modelId="{9BD3E434-7E93-4683-80D3-37298D3937F3}" type="sibTrans" cxnId="{26DCF15E-CAF7-4801-89A0-358B78607665}">
      <dgm:prSet/>
      <dgm:spPr/>
      <dgm:t>
        <a:bodyPr/>
        <a:lstStyle/>
        <a:p>
          <a:endParaRPr lang="zh-CN" altLang="en-US">
            <a:latin typeface="楷体_GB2312" panose="02010609030101010101" pitchFamily="49" charset="-122"/>
            <a:ea typeface="楷体_GB2312" panose="02010609030101010101" pitchFamily="49" charset="-122"/>
          </a:endParaRPr>
        </a:p>
      </dgm:t>
    </dgm:pt>
    <dgm:pt modelId="{C68D80C9-B32C-4A75-B9B7-9BA7A530011B}" type="asst">
      <dgm:prSet phldrT="[文本]"/>
      <dgm:spPr>
        <a:solidFill>
          <a:schemeClr val="accent1"/>
        </a:solidFill>
      </dgm:spPr>
      <dgm:t>
        <a:bodyPr/>
        <a:lstStyle/>
        <a:p>
          <a:r>
            <a:rPr lang="zh-CN" altLang="en-US" b="1" dirty="0">
              <a:latin typeface="楷体_GB2312" panose="02010609030101010101" pitchFamily="49" charset="-122"/>
              <a:ea typeface="楷体_GB2312" panose="02010609030101010101" pitchFamily="49" charset="-122"/>
            </a:rPr>
            <a:t>固定利率回购</a:t>
          </a:r>
        </a:p>
      </dgm:t>
    </dgm:pt>
    <dgm:pt modelId="{7A9639EF-E10F-4E13-8855-0771F04558F1}" type="parTrans" cxnId="{9DEE9314-380F-45F9-AD95-76C1FA86A2C2}">
      <dgm:prSet/>
      <dgm:spPr/>
      <dgm:t>
        <a:bodyPr/>
        <a:lstStyle/>
        <a:p>
          <a:endParaRPr lang="zh-CN" altLang="en-US">
            <a:latin typeface="楷体_GB2312" panose="02010609030101010101" pitchFamily="49" charset="-122"/>
            <a:ea typeface="楷体_GB2312" panose="02010609030101010101" pitchFamily="49" charset="-122"/>
          </a:endParaRPr>
        </a:p>
      </dgm:t>
    </dgm:pt>
    <dgm:pt modelId="{EA8A0CC3-6AEF-4782-8467-3694F54ABE70}" type="sibTrans" cxnId="{9DEE9314-380F-45F9-AD95-76C1FA86A2C2}">
      <dgm:prSet/>
      <dgm:spPr/>
      <dgm:t>
        <a:bodyPr/>
        <a:lstStyle/>
        <a:p>
          <a:endParaRPr lang="zh-CN" altLang="en-US">
            <a:latin typeface="楷体_GB2312" panose="02010609030101010101" pitchFamily="49" charset="-122"/>
            <a:ea typeface="楷体_GB2312" panose="02010609030101010101" pitchFamily="49" charset="-122"/>
          </a:endParaRPr>
        </a:p>
      </dgm:t>
    </dgm:pt>
    <dgm:pt modelId="{72D3C11B-6532-4480-AE8E-87C8452C0A98}">
      <dgm:prSet phldrT="[文本]" custT="1"/>
      <dgm:spPr/>
      <dgm:t>
        <a:bodyPr/>
        <a:lstStyle/>
        <a:p>
          <a:r>
            <a:rPr lang="zh-CN" altLang="en-US" sz="2000" dirty="0">
              <a:latin typeface="楷体_GB2312" panose="02010609030101010101" pitchFamily="49" charset="-122"/>
              <a:ea typeface="楷体_GB2312" panose="02010609030101010101" pitchFamily="49" charset="-122"/>
            </a:rPr>
            <a:t>并购</a:t>
          </a:r>
        </a:p>
      </dgm:t>
    </dgm:pt>
    <dgm:pt modelId="{CB0E23A5-A7F1-4797-B054-F44BBCDA2DD2}" type="parTrans" cxnId="{64690427-F817-44E9-A2A5-9080539A96CD}">
      <dgm:prSet/>
      <dgm:spPr/>
      <dgm:t>
        <a:bodyPr/>
        <a:lstStyle/>
        <a:p>
          <a:endParaRPr lang="zh-CN" altLang="en-US">
            <a:latin typeface="楷体_GB2312" panose="02010609030101010101" pitchFamily="49" charset="-122"/>
            <a:ea typeface="楷体_GB2312" panose="02010609030101010101" pitchFamily="49" charset="-122"/>
          </a:endParaRPr>
        </a:p>
      </dgm:t>
    </dgm:pt>
    <dgm:pt modelId="{1DA30E19-F215-4791-B400-D8B49E85AADC}" type="sibTrans" cxnId="{64690427-F817-44E9-A2A5-9080539A96CD}">
      <dgm:prSet/>
      <dgm:spPr/>
      <dgm:t>
        <a:bodyPr/>
        <a:lstStyle/>
        <a:p>
          <a:endParaRPr lang="zh-CN" altLang="en-US">
            <a:latin typeface="楷体_GB2312" panose="02010609030101010101" pitchFamily="49" charset="-122"/>
            <a:ea typeface="楷体_GB2312" panose="02010609030101010101" pitchFamily="49" charset="-122"/>
          </a:endParaRPr>
        </a:p>
      </dgm:t>
    </dgm:pt>
    <dgm:pt modelId="{C009C514-4CCD-4E6C-B454-3815076E6ADE}">
      <dgm:prSet phldrT="[文本]" custT="1"/>
      <dgm:spPr/>
      <dgm:t>
        <a:bodyPr/>
        <a:lstStyle/>
        <a:p>
          <a:r>
            <a:rPr lang="zh-CN" altLang="en-US" sz="2000" dirty="0">
              <a:latin typeface="楷体_GB2312" panose="02010609030101010101" pitchFamily="49" charset="-122"/>
              <a:ea typeface="楷体_GB2312" panose="02010609030101010101" pitchFamily="49" charset="-122"/>
            </a:rPr>
            <a:t>新三板转让</a:t>
          </a:r>
        </a:p>
      </dgm:t>
    </dgm:pt>
    <dgm:pt modelId="{48FD9A40-FC15-40CB-B67E-2EE773E21F45}" type="parTrans" cxnId="{C662EC4A-6101-4002-9096-6A42EAED391A}">
      <dgm:prSet/>
      <dgm:spPr/>
      <dgm:t>
        <a:bodyPr/>
        <a:lstStyle/>
        <a:p>
          <a:endParaRPr lang="zh-CN" altLang="en-US">
            <a:latin typeface="楷体_GB2312" panose="02010609030101010101" pitchFamily="49" charset="-122"/>
            <a:ea typeface="楷体_GB2312" panose="02010609030101010101" pitchFamily="49" charset="-122"/>
          </a:endParaRPr>
        </a:p>
      </dgm:t>
    </dgm:pt>
    <dgm:pt modelId="{9990F5E9-FC56-4D75-8EFC-AF011F1EE767}" type="sibTrans" cxnId="{C662EC4A-6101-4002-9096-6A42EAED391A}">
      <dgm:prSet/>
      <dgm:spPr/>
      <dgm:t>
        <a:bodyPr/>
        <a:lstStyle/>
        <a:p>
          <a:endParaRPr lang="zh-CN" altLang="en-US">
            <a:latin typeface="楷体_GB2312" panose="02010609030101010101" pitchFamily="49" charset="-122"/>
            <a:ea typeface="楷体_GB2312" panose="02010609030101010101" pitchFamily="49" charset="-122"/>
          </a:endParaRPr>
        </a:p>
      </dgm:t>
    </dgm:pt>
    <dgm:pt modelId="{FF6E1750-F2B9-4719-AFB5-79E516E8F0A4}">
      <dgm:prSet phldrT="[文本]" custT="1"/>
      <dgm:spPr/>
      <dgm:t>
        <a:bodyPr/>
        <a:lstStyle/>
        <a:p>
          <a:r>
            <a:rPr lang="zh-CN" altLang="en-US" sz="2000" dirty="0">
              <a:latin typeface="楷体_GB2312" panose="02010609030101010101" pitchFamily="49" charset="-122"/>
              <a:ea typeface="楷体_GB2312" panose="02010609030101010101" pitchFamily="49" charset="-122"/>
            </a:rPr>
            <a:t>其他转让</a:t>
          </a:r>
        </a:p>
      </dgm:t>
    </dgm:pt>
    <dgm:pt modelId="{09E08EFA-758D-4D55-9D50-39BD8D24D65C}" type="parTrans" cxnId="{D4ADD726-40B1-4D8D-9D49-8394C68A4054}">
      <dgm:prSet/>
      <dgm:spPr/>
      <dgm:t>
        <a:bodyPr/>
        <a:lstStyle/>
        <a:p>
          <a:endParaRPr lang="zh-CN" altLang="en-US">
            <a:latin typeface="楷体_GB2312" panose="02010609030101010101" pitchFamily="49" charset="-122"/>
            <a:ea typeface="楷体_GB2312" panose="02010609030101010101" pitchFamily="49" charset="-122"/>
          </a:endParaRPr>
        </a:p>
      </dgm:t>
    </dgm:pt>
    <dgm:pt modelId="{17834317-255A-4C8F-96E2-43A8E80AEDF7}" type="sibTrans" cxnId="{D4ADD726-40B1-4D8D-9D49-8394C68A4054}">
      <dgm:prSet/>
      <dgm:spPr/>
      <dgm:t>
        <a:bodyPr/>
        <a:lstStyle/>
        <a:p>
          <a:endParaRPr lang="zh-CN" altLang="en-US">
            <a:latin typeface="楷体_GB2312" panose="02010609030101010101" pitchFamily="49" charset="-122"/>
            <a:ea typeface="楷体_GB2312" panose="02010609030101010101" pitchFamily="49" charset="-122"/>
          </a:endParaRPr>
        </a:p>
      </dgm:t>
    </dgm:pt>
    <dgm:pt modelId="{731292ED-DFA1-4433-852E-FB7692754995}" type="pres">
      <dgm:prSet presAssocID="{8AF0D27B-08DC-4887-A328-B65036051C3F}" presName="hierChild1" presStyleCnt="0">
        <dgm:presLayoutVars>
          <dgm:orgChart val="1"/>
          <dgm:chPref val="1"/>
          <dgm:dir/>
          <dgm:animOne val="branch"/>
          <dgm:animLvl val="lvl"/>
          <dgm:resizeHandles/>
        </dgm:presLayoutVars>
      </dgm:prSet>
      <dgm:spPr/>
      <dgm:t>
        <a:bodyPr/>
        <a:lstStyle/>
        <a:p>
          <a:endParaRPr lang="zh-CN" altLang="en-US"/>
        </a:p>
      </dgm:t>
    </dgm:pt>
    <dgm:pt modelId="{854BEE07-BFDC-4B94-AFCB-03EA5C4B0AAC}" type="pres">
      <dgm:prSet presAssocID="{55DE8455-989C-428E-A91A-4ACB7772DB7A}" presName="hierRoot1" presStyleCnt="0">
        <dgm:presLayoutVars>
          <dgm:hierBranch val="init"/>
        </dgm:presLayoutVars>
      </dgm:prSet>
      <dgm:spPr/>
    </dgm:pt>
    <dgm:pt modelId="{8D073B0D-9D9B-4BE8-B32A-C8880ABC2D02}" type="pres">
      <dgm:prSet presAssocID="{55DE8455-989C-428E-A91A-4ACB7772DB7A}" presName="rootComposite1" presStyleCnt="0"/>
      <dgm:spPr/>
    </dgm:pt>
    <dgm:pt modelId="{DBE4B4D1-8326-4882-9A4B-675E6F8F359F}" type="pres">
      <dgm:prSet presAssocID="{55DE8455-989C-428E-A91A-4ACB7772DB7A}" presName="rootText1" presStyleLbl="node0" presStyleIdx="0" presStyleCnt="1">
        <dgm:presLayoutVars>
          <dgm:chPref val="3"/>
        </dgm:presLayoutVars>
      </dgm:prSet>
      <dgm:spPr/>
      <dgm:t>
        <a:bodyPr/>
        <a:lstStyle/>
        <a:p>
          <a:endParaRPr lang="zh-CN" altLang="en-US"/>
        </a:p>
      </dgm:t>
    </dgm:pt>
    <dgm:pt modelId="{D9C76269-48E2-4594-AB62-D47360CE1A77}" type="pres">
      <dgm:prSet presAssocID="{55DE8455-989C-428E-A91A-4ACB7772DB7A}" presName="rootConnector1" presStyleLbl="node1" presStyleIdx="0" presStyleCnt="0"/>
      <dgm:spPr/>
      <dgm:t>
        <a:bodyPr/>
        <a:lstStyle/>
        <a:p>
          <a:endParaRPr lang="zh-CN" altLang="en-US"/>
        </a:p>
      </dgm:t>
    </dgm:pt>
    <dgm:pt modelId="{97CB4351-5CF4-4481-8C4E-3BB253117CB5}" type="pres">
      <dgm:prSet presAssocID="{55DE8455-989C-428E-A91A-4ACB7772DB7A}" presName="hierChild2" presStyleCnt="0"/>
      <dgm:spPr/>
    </dgm:pt>
    <dgm:pt modelId="{A921B0C4-7D2D-47F3-9CB4-AEB7FD3ED05F}" type="pres">
      <dgm:prSet presAssocID="{CB0E23A5-A7F1-4797-B054-F44BBCDA2DD2}" presName="Name64" presStyleLbl="parChTrans1D2" presStyleIdx="0" presStyleCnt="4"/>
      <dgm:spPr/>
      <dgm:t>
        <a:bodyPr/>
        <a:lstStyle/>
        <a:p>
          <a:endParaRPr lang="zh-CN" altLang="en-US"/>
        </a:p>
      </dgm:t>
    </dgm:pt>
    <dgm:pt modelId="{3BB7493D-0F5D-4AA3-80C1-50FCDE894940}" type="pres">
      <dgm:prSet presAssocID="{72D3C11B-6532-4480-AE8E-87C8452C0A98}" presName="hierRoot2" presStyleCnt="0">
        <dgm:presLayoutVars>
          <dgm:hierBranch val="init"/>
        </dgm:presLayoutVars>
      </dgm:prSet>
      <dgm:spPr/>
    </dgm:pt>
    <dgm:pt modelId="{86E0C05A-7F24-4429-93D0-4FB6D72E270E}" type="pres">
      <dgm:prSet presAssocID="{72D3C11B-6532-4480-AE8E-87C8452C0A98}" presName="rootComposite" presStyleCnt="0"/>
      <dgm:spPr/>
    </dgm:pt>
    <dgm:pt modelId="{472938D5-8AE8-4CD0-A8B6-F673F76577D8}" type="pres">
      <dgm:prSet presAssocID="{72D3C11B-6532-4480-AE8E-87C8452C0A98}" presName="rootText" presStyleLbl="node2" presStyleIdx="0" presStyleCnt="3">
        <dgm:presLayoutVars>
          <dgm:chPref val="3"/>
        </dgm:presLayoutVars>
      </dgm:prSet>
      <dgm:spPr/>
      <dgm:t>
        <a:bodyPr/>
        <a:lstStyle/>
        <a:p>
          <a:endParaRPr lang="zh-CN" altLang="en-US"/>
        </a:p>
      </dgm:t>
    </dgm:pt>
    <dgm:pt modelId="{0AA20B05-7ADF-41A8-B268-26F4BCEC064A}" type="pres">
      <dgm:prSet presAssocID="{72D3C11B-6532-4480-AE8E-87C8452C0A98}" presName="rootConnector" presStyleLbl="node2" presStyleIdx="0" presStyleCnt="3"/>
      <dgm:spPr/>
      <dgm:t>
        <a:bodyPr/>
        <a:lstStyle/>
        <a:p>
          <a:endParaRPr lang="zh-CN" altLang="en-US"/>
        </a:p>
      </dgm:t>
    </dgm:pt>
    <dgm:pt modelId="{6EFF07CC-C509-499B-8B78-E6A034E30C16}" type="pres">
      <dgm:prSet presAssocID="{72D3C11B-6532-4480-AE8E-87C8452C0A98}" presName="hierChild4" presStyleCnt="0"/>
      <dgm:spPr/>
    </dgm:pt>
    <dgm:pt modelId="{ACD9FA56-5260-47B5-8498-7EB52BF6911E}" type="pres">
      <dgm:prSet presAssocID="{72D3C11B-6532-4480-AE8E-87C8452C0A98}" presName="hierChild5" presStyleCnt="0"/>
      <dgm:spPr/>
    </dgm:pt>
    <dgm:pt modelId="{56390C3E-9771-466F-8FF9-861A73CB5D38}" type="pres">
      <dgm:prSet presAssocID="{48FD9A40-FC15-40CB-B67E-2EE773E21F45}" presName="Name64" presStyleLbl="parChTrans1D2" presStyleIdx="1" presStyleCnt="4"/>
      <dgm:spPr/>
      <dgm:t>
        <a:bodyPr/>
        <a:lstStyle/>
        <a:p>
          <a:endParaRPr lang="zh-CN" altLang="en-US"/>
        </a:p>
      </dgm:t>
    </dgm:pt>
    <dgm:pt modelId="{A2F247B8-9D25-4A78-8AE3-D4CB18D618AB}" type="pres">
      <dgm:prSet presAssocID="{C009C514-4CCD-4E6C-B454-3815076E6ADE}" presName="hierRoot2" presStyleCnt="0">
        <dgm:presLayoutVars>
          <dgm:hierBranch val="init"/>
        </dgm:presLayoutVars>
      </dgm:prSet>
      <dgm:spPr/>
    </dgm:pt>
    <dgm:pt modelId="{F84C5DE9-D651-43A7-B520-8DE2AAF04392}" type="pres">
      <dgm:prSet presAssocID="{C009C514-4CCD-4E6C-B454-3815076E6ADE}" presName="rootComposite" presStyleCnt="0"/>
      <dgm:spPr/>
    </dgm:pt>
    <dgm:pt modelId="{F8595B10-74EF-4E93-82FC-B9DD5E89BFF9}" type="pres">
      <dgm:prSet presAssocID="{C009C514-4CCD-4E6C-B454-3815076E6ADE}" presName="rootText" presStyleLbl="node2" presStyleIdx="1" presStyleCnt="3">
        <dgm:presLayoutVars>
          <dgm:chPref val="3"/>
        </dgm:presLayoutVars>
      </dgm:prSet>
      <dgm:spPr/>
      <dgm:t>
        <a:bodyPr/>
        <a:lstStyle/>
        <a:p>
          <a:endParaRPr lang="zh-CN" altLang="en-US"/>
        </a:p>
      </dgm:t>
    </dgm:pt>
    <dgm:pt modelId="{6A214C7F-5ED3-4914-9C66-2CD821C01453}" type="pres">
      <dgm:prSet presAssocID="{C009C514-4CCD-4E6C-B454-3815076E6ADE}" presName="rootConnector" presStyleLbl="node2" presStyleIdx="1" presStyleCnt="3"/>
      <dgm:spPr/>
      <dgm:t>
        <a:bodyPr/>
        <a:lstStyle/>
        <a:p>
          <a:endParaRPr lang="zh-CN" altLang="en-US"/>
        </a:p>
      </dgm:t>
    </dgm:pt>
    <dgm:pt modelId="{CF76BDA0-51EF-40AC-8ECF-0E6449272273}" type="pres">
      <dgm:prSet presAssocID="{C009C514-4CCD-4E6C-B454-3815076E6ADE}" presName="hierChild4" presStyleCnt="0"/>
      <dgm:spPr/>
    </dgm:pt>
    <dgm:pt modelId="{E5743B1D-32D5-43AE-8B1A-B39F727E9170}" type="pres">
      <dgm:prSet presAssocID="{C009C514-4CCD-4E6C-B454-3815076E6ADE}" presName="hierChild5" presStyleCnt="0"/>
      <dgm:spPr/>
    </dgm:pt>
    <dgm:pt modelId="{5683E6C8-D307-4909-A3A5-3C9018FDBC1B}" type="pres">
      <dgm:prSet presAssocID="{09E08EFA-758D-4D55-9D50-39BD8D24D65C}" presName="Name64" presStyleLbl="parChTrans1D2" presStyleIdx="2" presStyleCnt="4"/>
      <dgm:spPr/>
      <dgm:t>
        <a:bodyPr/>
        <a:lstStyle/>
        <a:p>
          <a:endParaRPr lang="zh-CN" altLang="en-US"/>
        </a:p>
      </dgm:t>
    </dgm:pt>
    <dgm:pt modelId="{36BD175A-D4A1-43E3-852A-BFBA7E8047F5}" type="pres">
      <dgm:prSet presAssocID="{FF6E1750-F2B9-4719-AFB5-79E516E8F0A4}" presName="hierRoot2" presStyleCnt="0">
        <dgm:presLayoutVars>
          <dgm:hierBranch val="init"/>
        </dgm:presLayoutVars>
      </dgm:prSet>
      <dgm:spPr/>
    </dgm:pt>
    <dgm:pt modelId="{36CA0E3B-6391-49AA-B33A-EC77AF70D79B}" type="pres">
      <dgm:prSet presAssocID="{FF6E1750-F2B9-4719-AFB5-79E516E8F0A4}" presName="rootComposite" presStyleCnt="0"/>
      <dgm:spPr/>
    </dgm:pt>
    <dgm:pt modelId="{7BA2B371-6CBF-4978-B516-347FC769F757}" type="pres">
      <dgm:prSet presAssocID="{FF6E1750-F2B9-4719-AFB5-79E516E8F0A4}" presName="rootText" presStyleLbl="node2" presStyleIdx="2" presStyleCnt="3">
        <dgm:presLayoutVars>
          <dgm:chPref val="3"/>
        </dgm:presLayoutVars>
      </dgm:prSet>
      <dgm:spPr/>
      <dgm:t>
        <a:bodyPr/>
        <a:lstStyle/>
        <a:p>
          <a:endParaRPr lang="zh-CN" altLang="en-US"/>
        </a:p>
      </dgm:t>
    </dgm:pt>
    <dgm:pt modelId="{88D16301-A401-4FC9-8F6F-C354B72FAB63}" type="pres">
      <dgm:prSet presAssocID="{FF6E1750-F2B9-4719-AFB5-79E516E8F0A4}" presName="rootConnector" presStyleLbl="node2" presStyleIdx="2" presStyleCnt="3"/>
      <dgm:spPr/>
      <dgm:t>
        <a:bodyPr/>
        <a:lstStyle/>
        <a:p>
          <a:endParaRPr lang="zh-CN" altLang="en-US"/>
        </a:p>
      </dgm:t>
    </dgm:pt>
    <dgm:pt modelId="{A1C4667F-4E6A-4363-9ECC-586E35E06E89}" type="pres">
      <dgm:prSet presAssocID="{FF6E1750-F2B9-4719-AFB5-79E516E8F0A4}" presName="hierChild4" presStyleCnt="0"/>
      <dgm:spPr/>
    </dgm:pt>
    <dgm:pt modelId="{BCB22751-BF26-4CCE-95E7-50C40CE414CA}" type="pres">
      <dgm:prSet presAssocID="{FF6E1750-F2B9-4719-AFB5-79E516E8F0A4}" presName="hierChild5" presStyleCnt="0"/>
      <dgm:spPr/>
    </dgm:pt>
    <dgm:pt modelId="{8006308B-BAC9-4602-B2A7-43148D9C88FC}" type="pres">
      <dgm:prSet presAssocID="{55DE8455-989C-428E-A91A-4ACB7772DB7A}" presName="hierChild3" presStyleCnt="0"/>
      <dgm:spPr/>
    </dgm:pt>
    <dgm:pt modelId="{BC036D9A-8907-49F8-AB12-3F8912AF865F}" type="pres">
      <dgm:prSet presAssocID="{7A9639EF-E10F-4E13-8855-0771F04558F1}" presName="Name115" presStyleLbl="parChTrans1D2" presStyleIdx="3" presStyleCnt="4"/>
      <dgm:spPr/>
      <dgm:t>
        <a:bodyPr/>
        <a:lstStyle/>
        <a:p>
          <a:endParaRPr lang="zh-CN" altLang="en-US"/>
        </a:p>
      </dgm:t>
    </dgm:pt>
    <dgm:pt modelId="{F794BB0E-74F0-40B4-A904-CDF52AC91163}" type="pres">
      <dgm:prSet presAssocID="{C68D80C9-B32C-4A75-B9B7-9BA7A530011B}" presName="hierRoot3" presStyleCnt="0">
        <dgm:presLayoutVars>
          <dgm:hierBranch val="init"/>
        </dgm:presLayoutVars>
      </dgm:prSet>
      <dgm:spPr/>
    </dgm:pt>
    <dgm:pt modelId="{DC0095C4-F801-4E9B-BF3B-DD42446DEE27}" type="pres">
      <dgm:prSet presAssocID="{C68D80C9-B32C-4A75-B9B7-9BA7A530011B}" presName="rootComposite3" presStyleCnt="0"/>
      <dgm:spPr/>
    </dgm:pt>
    <dgm:pt modelId="{9DE65108-E7C4-486B-9983-E11ACEB3D5DB}" type="pres">
      <dgm:prSet presAssocID="{C68D80C9-B32C-4A75-B9B7-9BA7A530011B}" presName="rootText3" presStyleLbl="asst1" presStyleIdx="0" presStyleCnt="1">
        <dgm:presLayoutVars>
          <dgm:chPref val="3"/>
        </dgm:presLayoutVars>
      </dgm:prSet>
      <dgm:spPr/>
      <dgm:t>
        <a:bodyPr/>
        <a:lstStyle/>
        <a:p>
          <a:endParaRPr lang="zh-CN" altLang="en-US"/>
        </a:p>
      </dgm:t>
    </dgm:pt>
    <dgm:pt modelId="{6BDC0A0D-6623-42AE-B19E-2B34B96A55F2}" type="pres">
      <dgm:prSet presAssocID="{C68D80C9-B32C-4A75-B9B7-9BA7A530011B}" presName="rootConnector3" presStyleLbl="asst1" presStyleIdx="0" presStyleCnt="1"/>
      <dgm:spPr/>
      <dgm:t>
        <a:bodyPr/>
        <a:lstStyle/>
        <a:p>
          <a:endParaRPr lang="zh-CN" altLang="en-US"/>
        </a:p>
      </dgm:t>
    </dgm:pt>
    <dgm:pt modelId="{51F4F2DA-0191-4946-82AB-9CF830D75F12}" type="pres">
      <dgm:prSet presAssocID="{C68D80C9-B32C-4A75-B9B7-9BA7A530011B}" presName="hierChild6" presStyleCnt="0"/>
      <dgm:spPr/>
    </dgm:pt>
    <dgm:pt modelId="{2EE402C3-B90E-4411-A137-D3C2EB1DC502}" type="pres">
      <dgm:prSet presAssocID="{C68D80C9-B32C-4A75-B9B7-9BA7A530011B}" presName="hierChild7" presStyleCnt="0"/>
      <dgm:spPr/>
    </dgm:pt>
  </dgm:ptLst>
  <dgm:cxnLst>
    <dgm:cxn modelId="{EB755576-3D0A-4A4D-89E8-998340B3AFB6}" type="presOf" srcId="{C009C514-4CCD-4E6C-B454-3815076E6ADE}" destId="{F8595B10-74EF-4E93-82FC-B9DD5E89BFF9}" srcOrd="0" destOrd="0" presId="urn:microsoft.com/office/officeart/2009/3/layout/HorizontalOrganizationChart#1"/>
    <dgm:cxn modelId="{64690427-F817-44E9-A2A5-9080539A96CD}" srcId="{55DE8455-989C-428E-A91A-4ACB7772DB7A}" destId="{72D3C11B-6532-4480-AE8E-87C8452C0A98}" srcOrd="1" destOrd="0" parTransId="{CB0E23A5-A7F1-4797-B054-F44BBCDA2DD2}" sibTransId="{1DA30E19-F215-4791-B400-D8B49E85AADC}"/>
    <dgm:cxn modelId="{D4ADD726-40B1-4D8D-9D49-8394C68A4054}" srcId="{55DE8455-989C-428E-A91A-4ACB7772DB7A}" destId="{FF6E1750-F2B9-4719-AFB5-79E516E8F0A4}" srcOrd="3" destOrd="0" parTransId="{09E08EFA-758D-4D55-9D50-39BD8D24D65C}" sibTransId="{17834317-255A-4C8F-96E2-43A8E80AEDF7}"/>
    <dgm:cxn modelId="{D3B63977-0500-4AEB-8C35-8AEA7CF2BE0B}" type="presOf" srcId="{09E08EFA-758D-4D55-9D50-39BD8D24D65C}" destId="{5683E6C8-D307-4909-A3A5-3C9018FDBC1B}" srcOrd="0" destOrd="0" presId="urn:microsoft.com/office/officeart/2009/3/layout/HorizontalOrganizationChart#1"/>
    <dgm:cxn modelId="{14D4F415-908A-48A3-81BE-F924AF3411D8}" type="presOf" srcId="{FF6E1750-F2B9-4719-AFB5-79E516E8F0A4}" destId="{7BA2B371-6CBF-4978-B516-347FC769F757}" srcOrd="0" destOrd="0" presId="urn:microsoft.com/office/officeart/2009/3/layout/HorizontalOrganizationChart#1"/>
    <dgm:cxn modelId="{600E355B-AC98-4E0B-B182-3BEC3B3BB5D8}" type="presOf" srcId="{72D3C11B-6532-4480-AE8E-87C8452C0A98}" destId="{0AA20B05-7ADF-41A8-B268-26F4BCEC064A}" srcOrd="1" destOrd="0" presId="urn:microsoft.com/office/officeart/2009/3/layout/HorizontalOrganizationChart#1"/>
    <dgm:cxn modelId="{8B3CD186-DDBA-444C-871B-71249E837E8E}" type="presOf" srcId="{CB0E23A5-A7F1-4797-B054-F44BBCDA2DD2}" destId="{A921B0C4-7D2D-47F3-9CB4-AEB7FD3ED05F}" srcOrd="0" destOrd="0" presId="urn:microsoft.com/office/officeart/2009/3/layout/HorizontalOrganizationChart#1"/>
    <dgm:cxn modelId="{CCA1132A-3B6B-413D-9BBD-E4E9D490F393}" type="presOf" srcId="{C68D80C9-B32C-4A75-B9B7-9BA7A530011B}" destId="{9DE65108-E7C4-486B-9983-E11ACEB3D5DB}" srcOrd="0" destOrd="0" presId="urn:microsoft.com/office/officeart/2009/3/layout/HorizontalOrganizationChart#1"/>
    <dgm:cxn modelId="{D85D9F40-2BD7-4551-B72C-780C67FA6444}" type="presOf" srcId="{55DE8455-989C-428E-A91A-4ACB7772DB7A}" destId="{DBE4B4D1-8326-4882-9A4B-675E6F8F359F}" srcOrd="0" destOrd="0" presId="urn:microsoft.com/office/officeart/2009/3/layout/HorizontalOrganizationChart#1"/>
    <dgm:cxn modelId="{26DCF15E-CAF7-4801-89A0-358B78607665}" srcId="{8AF0D27B-08DC-4887-A328-B65036051C3F}" destId="{55DE8455-989C-428E-A91A-4ACB7772DB7A}" srcOrd="0" destOrd="0" parTransId="{26D82CBA-8C73-47D4-9ED2-7530B05ADA58}" sibTransId="{9BD3E434-7E93-4683-80D3-37298D3937F3}"/>
    <dgm:cxn modelId="{9DEE9314-380F-45F9-AD95-76C1FA86A2C2}" srcId="{55DE8455-989C-428E-A91A-4ACB7772DB7A}" destId="{C68D80C9-B32C-4A75-B9B7-9BA7A530011B}" srcOrd="0" destOrd="0" parTransId="{7A9639EF-E10F-4E13-8855-0771F04558F1}" sibTransId="{EA8A0CC3-6AEF-4782-8467-3694F54ABE70}"/>
    <dgm:cxn modelId="{B9608C31-5090-450D-AFE1-7E3D301157B1}" type="presOf" srcId="{72D3C11B-6532-4480-AE8E-87C8452C0A98}" destId="{472938D5-8AE8-4CD0-A8B6-F673F76577D8}" srcOrd="0" destOrd="0" presId="urn:microsoft.com/office/officeart/2009/3/layout/HorizontalOrganizationChart#1"/>
    <dgm:cxn modelId="{B9CA709E-BE15-4C90-BEAD-AA3B1E6CB113}" type="presOf" srcId="{FF6E1750-F2B9-4719-AFB5-79E516E8F0A4}" destId="{88D16301-A401-4FC9-8F6F-C354B72FAB63}" srcOrd="1" destOrd="0" presId="urn:microsoft.com/office/officeart/2009/3/layout/HorizontalOrganizationChart#1"/>
    <dgm:cxn modelId="{BA817FAC-F825-4BB4-B955-62535A09B47B}" type="presOf" srcId="{8AF0D27B-08DC-4887-A328-B65036051C3F}" destId="{731292ED-DFA1-4433-852E-FB7692754995}" srcOrd="0" destOrd="0" presId="urn:microsoft.com/office/officeart/2009/3/layout/HorizontalOrganizationChart#1"/>
    <dgm:cxn modelId="{330E07A1-359D-4C00-9EE7-5F08A56524AF}" type="presOf" srcId="{7A9639EF-E10F-4E13-8855-0771F04558F1}" destId="{BC036D9A-8907-49F8-AB12-3F8912AF865F}" srcOrd="0" destOrd="0" presId="urn:microsoft.com/office/officeart/2009/3/layout/HorizontalOrganizationChart#1"/>
    <dgm:cxn modelId="{36F6F96A-ADCE-46F3-B9CA-657BBF67757B}" type="presOf" srcId="{C009C514-4CCD-4E6C-B454-3815076E6ADE}" destId="{6A214C7F-5ED3-4914-9C66-2CD821C01453}" srcOrd="1" destOrd="0" presId="urn:microsoft.com/office/officeart/2009/3/layout/HorizontalOrganizationChart#1"/>
    <dgm:cxn modelId="{9A50E1F0-E2C6-4486-A5E7-5741667E371E}" type="presOf" srcId="{C68D80C9-B32C-4A75-B9B7-9BA7A530011B}" destId="{6BDC0A0D-6623-42AE-B19E-2B34B96A55F2}" srcOrd="1" destOrd="0" presId="urn:microsoft.com/office/officeart/2009/3/layout/HorizontalOrganizationChart#1"/>
    <dgm:cxn modelId="{C662EC4A-6101-4002-9096-6A42EAED391A}" srcId="{55DE8455-989C-428E-A91A-4ACB7772DB7A}" destId="{C009C514-4CCD-4E6C-B454-3815076E6ADE}" srcOrd="2" destOrd="0" parTransId="{48FD9A40-FC15-40CB-B67E-2EE773E21F45}" sibTransId="{9990F5E9-FC56-4D75-8EFC-AF011F1EE767}"/>
    <dgm:cxn modelId="{169224D2-1067-431B-8C6B-A823060F3688}" type="presOf" srcId="{55DE8455-989C-428E-A91A-4ACB7772DB7A}" destId="{D9C76269-48E2-4594-AB62-D47360CE1A77}" srcOrd="1" destOrd="0" presId="urn:microsoft.com/office/officeart/2009/3/layout/HorizontalOrganizationChart#1"/>
    <dgm:cxn modelId="{53DDD72D-7CD9-4AE5-8750-216ED29E1197}" type="presOf" srcId="{48FD9A40-FC15-40CB-B67E-2EE773E21F45}" destId="{56390C3E-9771-466F-8FF9-861A73CB5D38}" srcOrd="0" destOrd="0" presId="urn:microsoft.com/office/officeart/2009/3/layout/HorizontalOrganizationChart#1"/>
    <dgm:cxn modelId="{372E8858-C340-49ED-9C66-8B6043B0F44A}" type="presParOf" srcId="{731292ED-DFA1-4433-852E-FB7692754995}" destId="{854BEE07-BFDC-4B94-AFCB-03EA5C4B0AAC}" srcOrd="0" destOrd="0" presId="urn:microsoft.com/office/officeart/2009/3/layout/HorizontalOrganizationChart#1"/>
    <dgm:cxn modelId="{9512040B-498F-491B-827C-6234E294B035}" type="presParOf" srcId="{854BEE07-BFDC-4B94-AFCB-03EA5C4B0AAC}" destId="{8D073B0D-9D9B-4BE8-B32A-C8880ABC2D02}" srcOrd="0" destOrd="0" presId="urn:microsoft.com/office/officeart/2009/3/layout/HorizontalOrganizationChart#1"/>
    <dgm:cxn modelId="{4AEEF374-4319-44A7-94A0-AF8B5CC78BC0}" type="presParOf" srcId="{8D073B0D-9D9B-4BE8-B32A-C8880ABC2D02}" destId="{DBE4B4D1-8326-4882-9A4B-675E6F8F359F}" srcOrd="0" destOrd="0" presId="urn:microsoft.com/office/officeart/2009/3/layout/HorizontalOrganizationChart#1"/>
    <dgm:cxn modelId="{28228180-53CE-4D72-B9D1-036F84988C0D}" type="presParOf" srcId="{8D073B0D-9D9B-4BE8-B32A-C8880ABC2D02}" destId="{D9C76269-48E2-4594-AB62-D47360CE1A77}" srcOrd="1" destOrd="0" presId="urn:microsoft.com/office/officeart/2009/3/layout/HorizontalOrganizationChart#1"/>
    <dgm:cxn modelId="{A28C003D-5A56-492C-A006-93FE37A91250}" type="presParOf" srcId="{854BEE07-BFDC-4B94-AFCB-03EA5C4B0AAC}" destId="{97CB4351-5CF4-4481-8C4E-3BB253117CB5}" srcOrd="1" destOrd="0" presId="urn:microsoft.com/office/officeart/2009/3/layout/HorizontalOrganizationChart#1"/>
    <dgm:cxn modelId="{D74AA09B-B794-497B-8B28-1BD43BED05AA}" type="presParOf" srcId="{97CB4351-5CF4-4481-8C4E-3BB253117CB5}" destId="{A921B0C4-7D2D-47F3-9CB4-AEB7FD3ED05F}" srcOrd="0" destOrd="0" presId="urn:microsoft.com/office/officeart/2009/3/layout/HorizontalOrganizationChart#1"/>
    <dgm:cxn modelId="{9DED3693-8B03-42CE-8EB8-FEE3187227A3}" type="presParOf" srcId="{97CB4351-5CF4-4481-8C4E-3BB253117CB5}" destId="{3BB7493D-0F5D-4AA3-80C1-50FCDE894940}" srcOrd="1" destOrd="0" presId="urn:microsoft.com/office/officeart/2009/3/layout/HorizontalOrganizationChart#1"/>
    <dgm:cxn modelId="{4D282577-1868-4EB9-8C5C-6AC5A8E0C8F3}" type="presParOf" srcId="{3BB7493D-0F5D-4AA3-80C1-50FCDE894940}" destId="{86E0C05A-7F24-4429-93D0-4FB6D72E270E}" srcOrd="0" destOrd="0" presId="urn:microsoft.com/office/officeart/2009/3/layout/HorizontalOrganizationChart#1"/>
    <dgm:cxn modelId="{AFF73BF4-390D-462D-941E-B25AA3B06C87}" type="presParOf" srcId="{86E0C05A-7F24-4429-93D0-4FB6D72E270E}" destId="{472938D5-8AE8-4CD0-A8B6-F673F76577D8}" srcOrd="0" destOrd="0" presId="urn:microsoft.com/office/officeart/2009/3/layout/HorizontalOrganizationChart#1"/>
    <dgm:cxn modelId="{9A6D1E46-B472-4012-BF98-D3652F92B485}" type="presParOf" srcId="{86E0C05A-7F24-4429-93D0-4FB6D72E270E}" destId="{0AA20B05-7ADF-41A8-B268-26F4BCEC064A}" srcOrd="1" destOrd="0" presId="urn:microsoft.com/office/officeart/2009/3/layout/HorizontalOrganizationChart#1"/>
    <dgm:cxn modelId="{2CBF6313-496E-4004-B180-A5CDC3672A21}" type="presParOf" srcId="{3BB7493D-0F5D-4AA3-80C1-50FCDE894940}" destId="{6EFF07CC-C509-499B-8B78-E6A034E30C16}" srcOrd="1" destOrd="0" presId="urn:microsoft.com/office/officeart/2009/3/layout/HorizontalOrganizationChart#1"/>
    <dgm:cxn modelId="{E678A15E-9824-4F80-9880-6A791288F6BA}" type="presParOf" srcId="{3BB7493D-0F5D-4AA3-80C1-50FCDE894940}" destId="{ACD9FA56-5260-47B5-8498-7EB52BF6911E}" srcOrd="2" destOrd="0" presId="urn:microsoft.com/office/officeart/2009/3/layout/HorizontalOrganizationChart#1"/>
    <dgm:cxn modelId="{5F6F5BB9-490E-4CC9-86C0-EA8127A4F75C}" type="presParOf" srcId="{97CB4351-5CF4-4481-8C4E-3BB253117CB5}" destId="{56390C3E-9771-466F-8FF9-861A73CB5D38}" srcOrd="2" destOrd="0" presId="urn:microsoft.com/office/officeart/2009/3/layout/HorizontalOrganizationChart#1"/>
    <dgm:cxn modelId="{892D3B3B-A6BD-4324-B932-C768E6DCA573}" type="presParOf" srcId="{97CB4351-5CF4-4481-8C4E-3BB253117CB5}" destId="{A2F247B8-9D25-4A78-8AE3-D4CB18D618AB}" srcOrd="3" destOrd="0" presId="urn:microsoft.com/office/officeart/2009/3/layout/HorizontalOrganizationChart#1"/>
    <dgm:cxn modelId="{F13A8251-6F50-4AF5-A4F5-3221BCD54876}" type="presParOf" srcId="{A2F247B8-9D25-4A78-8AE3-D4CB18D618AB}" destId="{F84C5DE9-D651-43A7-B520-8DE2AAF04392}" srcOrd="0" destOrd="0" presId="urn:microsoft.com/office/officeart/2009/3/layout/HorizontalOrganizationChart#1"/>
    <dgm:cxn modelId="{E8ECB298-F4BD-444F-85C2-C8C6C2631D42}" type="presParOf" srcId="{F84C5DE9-D651-43A7-B520-8DE2AAF04392}" destId="{F8595B10-74EF-4E93-82FC-B9DD5E89BFF9}" srcOrd="0" destOrd="0" presId="urn:microsoft.com/office/officeart/2009/3/layout/HorizontalOrganizationChart#1"/>
    <dgm:cxn modelId="{002ED9C8-2737-48F1-A466-76AF37ED5FFE}" type="presParOf" srcId="{F84C5DE9-D651-43A7-B520-8DE2AAF04392}" destId="{6A214C7F-5ED3-4914-9C66-2CD821C01453}" srcOrd="1" destOrd="0" presId="urn:microsoft.com/office/officeart/2009/3/layout/HorizontalOrganizationChart#1"/>
    <dgm:cxn modelId="{DA5F7E9B-4ED8-4EFE-92EC-8534EF9767C7}" type="presParOf" srcId="{A2F247B8-9D25-4A78-8AE3-D4CB18D618AB}" destId="{CF76BDA0-51EF-40AC-8ECF-0E6449272273}" srcOrd="1" destOrd="0" presId="urn:microsoft.com/office/officeart/2009/3/layout/HorizontalOrganizationChart#1"/>
    <dgm:cxn modelId="{CE114E69-DE44-4A5D-8174-79CE872DC411}" type="presParOf" srcId="{A2F247B8-9D25-4A78-8AE3-D4CB18D618AB}" destId="{E5743B1D-32D5-43AE-8B1A-B39F727E9170}" srcOrd="2" destOrd="0" presId="urn:microsoft.com/office/officeart/2009/3/layout/HorizontalOrganizationChart#1"/>
    <dgm:cxn modelId="{F3EDBBF8-E7DE-43B9-A40A-4224615D247D}" type="presParOf" srcId="{97CB4351-5CF4-4481-8C4E-3BB253117CB5}" destId="{5683E6C8-D307-4909-A3A5-3C9018FDBC1B}" srcOrd="4" destOrd="0" presId="urn:microsoft.com/office/officeart/2009/3/layout/HorizontalOrganizationChart#1"/>
    <dgm:cxn modelId="{8BAD3F73-E091-4A44-800F-4166C081FE3A}" type="presParOf" srcId="{97CB4351-5CF4-4481-8C4E-3BB253117CB5}" destId="{36BD175A-D4A1-43E3-852A-BFBA7E8047F5}" srcOrd="5" destOrd="0" presId="urn:microsoft.com/office/officeart/2009/3/layout/HorizontalOrganizationChart#1"/>
    <dgm:cxn modelId="{0AB16DFA-0469-4571-A655-1BB70DAC3CE4}" type="presParOf" srcId="{36BD175A-D4A1-43E3-852A-BFBA7E8047F5}" destId="{36CA0E3B-6391-49AA-B33A-EC77AF70D79B}" srcOrd="0" destOrd="0" presId="urn:microsoft.com/office/officeart/2009/3/layout/HorizontalOrganizationChart#1"/>
    <dgm:cxn modelId="{729463A5-8BB0-4725-9B21-A9673D6929A4}" type="presParOf" srcId="{36CA0E3B-6391-49AA-B33A-EC77AF70D79B}" destId="{7BA2B371-6CBF-4978-B516-347FC769F757}" srcOrd="0" destOrd="0" presId="urn:microsoft.com/office/officeart/2009/3/layout/HorizontalOrganizationChart#1"/>
    <dgm:cxn modelId="{CA4606B9-3FEA-4F1A-8BDF-5568C1D2CCAC}" type="presParOf" srcId="{36CA0E3B-6391-49AA-B33A-EC77AF70D79B}" destId="{88D16301-A401-4FC9-8F6F-C354B72FAB63}" srcOrd="1" destOrd="0" presId="urn:microsoft.com/office/officeart/2009/3/layout/HorizontalOrganizationChart#1"/>
    <dgm:cxn modelId="{5F993CFB-F700-4690-A556-F6F4F6F10CF0}" type="presParOf" srcId="{36BD175A-D4A1-43E3-852A-BFBA7E8047F5}" destId="{A1C4667F-4E6A-4363-9ECC-586E35E06E89}" srcOrd="1" destOrd="0" presId="urn:microsoft.com/office/officeart/2009/3/layout/HorizontalOrganizationChart#1"/>
    <dgm:cxn modelId="{1975D63C-8558-4305-85B9-0432979DFAA9}" type="presParOf" srcId="{36BD175A-D4A1-43E3-852A-BFBA7E8047F5}" destId="{BCB22751-BF26-4CCE-95E7-50C40CE414CA}" srcOrd="2" destOrd="0" presId="urn:microsoft.com/office/officeart/2009/3/layout/HorizontalOrganizationChart#1"/>
    <dgm:cxn modelId="{8D08C56D-9F09-451B-9628-F4C666972042}" type="presParOf" srcId="{854BEE07-BFDC-4B94-AFCB-03EA5C4B0AAC}" destId="{8006308B-BAC9-4602-B2A7-43148D9C88FC}" srcOrd="2" destOrd="0" presId="urn:microsoft.com/office/officeart/2009/3/layout/HorizontalOrganizationChart#1"/>
    <dgm:cxn modelId="{2B756FA8-3205-4B80-8586-9739278DD492}" type="presParOf" srcId="{8006308B-BAC9-4602-B2A7-43148D9C88FC}" destId="{BC036D9A-8907-49F8-AB12-3F8912AF865F}" srcOrd="0" destOrd="0" presId="urn:microsoft.com/office/officeart/2009/3/layout/HorizontalOrganizationChart#1"/>
    <dgm:cxn modelId="{8A7393B9-C65E-412F-889D-2F5C9F784329}" type="presParOf" srcId="{8006308B-BAC9-4602-B2A7-43148D9C88FC}" destId="{F794BB0E-74F0-40B4-A904-CDF52AC91163}" srcOrd="1" destOrd="0" presId="urn:microsoft.com/office/officeart/2009/3/layout/HorizontalOrganizationChart#1"/>
    <dgm:cxn modelId="{B3404CD2-A4BD-4AE3-A03E-E34DB56D15CD}" type="presParOf" srcId="{F794BB0E-74F0-40B4-A904-CDF52AC91163}" destId="{DC0095C4-F801-4E9B-BF3B-DD42446DEE27}" srcOrd="0" destOrd="0" presId="urn:microsoft.com/office/officeart/2009/3/layout/HorizontalOrganizationChart#1"/>
    <dgm:cxn modelId="{C2B0BB69-B4C0-4C12-86FF-4E5F47903254}" type="presParOf" srcId="{DC0095C4-F801-4E9B-BF3B-DD42446DEE27}" destId="{9DE65108-E7C4-486B-9983-E11ACEB3D5DB}" srcOrd="0" destOrd="0" presId="urn:microsoft.com/office/officeart/2009/3/layout/HorizontalOrganizationChart#1"/>
    <dgm:cxn modelId="{04DA37F9-BC3A-4C03-A3CE-96281C0D88F2}" type="presParOf" srcId="{DC0095C4-F801-4E9B-BF3B-DD42446DEE27}" destId="{6BDC0A0D-6623-42AE-B19E-2B34B96A55F2}" srcOrd="1" destOrd="0" presId="urn:microsoft.com/office/officeart/2009/3/layout/HorizontalOrganizationChart#1"/>
    <dgm:cxn modelId="{1BF42139-2646-486A-9A43-FAB09895F2DF}" type="presParOf" srcId="{F794BB0E-74F0-40B4-A904-CDF52AC91163}" destId="{51F4F2DA-0191-4946-82AB-9CF830D75F12}" srcOrd="1" destOrd="0" presId="urn:microsoft.com/office/officeart/2009/3/layout/HorizontalOrganizationChart#1"/>
    <dgm:cxn modelId="{930ADFD1-041C-44E0-A300-D78A88A608EC}" type="presParOf" srcId="{F794BB0E-74F0-40B4-A904-CDF52AC91163}" destId="{2EE402C3-B90E-4411-A137-D3C2EB1DC502}" srcOrd="2" destOrd="0" presId="urn:microsoft.com/office/officeart/2009/3/layout/HorizontalOrganization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BD35E-3E91-4AC6-884E-77890456F52B}">
      <dsp:nvSpPr>
        <dsp:cNvPr id="0" name=""/>
        <dsp:cNvSpPr/>
      </dsp:nvSpPr>
      <dsp:spPr>
        <a:xfrm>
          <a:off x="9661294" y="2597944"/>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F7CB9D-00EA-4293-90D7-9AFC343FF8B3}">
      <dsp:nvSpPr>
        <dsp:cNvPr id="0" name=""/>
        <dsp:cNvSpPr/>
      </dsp:nvSpPr>
      <dsp:spPr>
        <a:xfrm>
          <a:off x="9475011" y="2246460"/>
          <a:ext cx="232002" cy="110412"/>
        </a:xfrm>
        <a:custGeom>
          <a:avLst/>
          <a:gdLst/>
          <a:ahLst/>
          <a:cxnLst/>
          <a:rect l="0" t="0" r="0" b="0"/>
          <a:pathLst>
            <a:path>
              <a:moveTo>
                <a:pt x="0" y="0"/>
              </a:moveTo>
              <a:lnTo>
                <a:pt x="0" y="75242"/>
              </a:lnTo>
              <a:lnTo>
                <a:pt x="232002" y="75242"/>
              </a:lnTo>
              <a:lnTo>
                <a:pt x="232002"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CE86AA-89CD-452B-9E29-2A44BAB82149}">
      <dsp:nvSpPr>
        <dsp:cNvPr id="0" name=""/>
        <dsp:cNvSpPr/>
      </dsp:nvSpPr>
      <dsp:spPr>
        <a:xfrm>
          <a:off x="9545292" y="3300912"/>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F42393-B48B-48EF-B3CE-F3C34E3A4FBF}">
      <dsp:nvSpPr>
        <dsp:cNvPr id="0" name=""/>
        <dsp:cNvSpPr/>
      </dsp:nvSpPr>
      <dsp:spPr>
        <a:xfrm>
          <a:off x="9243008" y="2949428"/>
          <a:ext cx="348004" cy="110412"/>
        </a:xfrm>
        <a:custGeom>
          <a:avLst/>
          <a:gdLst/>
          <a:ahLst/>
          <a:cxnLst/>
          <a:rect l="0" t="0" r="0" b="0"/>
          <a:pathLst>
            <a:path>
              <a:moveTo>
                <a:pt x="0" y="0"/>
              </a:moveTo>
              <a:lnTo>
                <a:pt x="0" y="75242"/>
              </a:lnTo>
              <a:lnTo>
                <a:pt x="348004" y="75242"/>
              </a:lnTo>
              <a:lnTo>
                <a:pt x="348004"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40F1F4-B987-4DB0-9186-6D9F9E5DCBE3}">
      <dsp:nvSpPr>
        <dsp:cNvPr id="0" name=""/>
        <dsp:cNvSpPr/>
      </dsp:nvSpPr>
      <dsp:spPr>
        <a:xfrm>
          <a:off x="8895004" y="3300912"/>
          <a:ext cx="232002" cy="110412"/>
        </a:xfrm>
        <a:custGeom>
          <a:avLst/>
          <a:gdLst/>
          <a:ahLst/>
          <a:cxnLst/>
          <a:rect l="0" t="0" r="0" b="0"/>
          <a:pathLst>
            <a:path>
              <a:moveTo>
                <a:pt x="0" y="0"/>
              </a:moveTo>
              <a:lnTo>
                <a:pt x="0" y="75242"/>
              </a:lnTo>
              <a:lnTo>
                <a:pt x="232002" y="75242"/>
              </a:lnTo>
              <a:lnTo>
                <a:pt x="232002"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4CBBF2-2072-4F7D-9FBF-4A504805DF61}">
      <dsp:nvSpPr>
        <dsp:cNvPr id="0" name=""/>
        <dsp:cNvSpPr/>
      </dsp:nvSpPr>
      <dsp:spPr>
        <a:xfrm>
          <a:off x="8663002" y="3300912"/>
          <a:ext cx="232002" cy="110412"/>
        </a:xfrm>
        <a:custGeom>
          <a:avLst/>
          <a:gdLst/>
          <a:ahLst/>
          <a:cxnLst/>
          <a:rect l="0" t="0" r="0" b="0"/>
          <a:pathLst>
            <a:path>
              <a:moveTo>
                <a:pt x="232002" y="0"/>
              </a:moveTo>
              <a:lnTo>
                <a:pt x="232002"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544A71-1A6B-4DFD-BDEF-3DBBCE067813}">
      <dsp:nvSpPr>
        <dsp:cNvPr id="0" name=""/>
        <dsp:cNvSpPr/>
      </dsp:nvSpPr>
      <dsp:spPr>
        <a:xfrm>
          <a:off x="8895004" y="2949428"/>
          <a:ext cx="348004" cy="110412"/>
        </a:xfrm>
        <a:custGeom>
          <a:avLst/>
          <a:gdLst/>
          <a:ahLst/>
          <a:cxnLst/>
          <a:rect l="0" t="0" r="0" b="0"/>
          <a:pathLst>
            <a:path>
              <a:moveTo>
                <a:pt x="348004" y="0"/>
              </a:moveTo>
              <a:lnTo>
                <a:pt x="348004"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0B55B3-7D96-46A4-BD54-3E1347A95D3F}">
      <dsp:nvSpPr>
        <dsp:cNvPr id="0" name=""/>
        <dsp:cNvSpPr/>
      </dsp:nvSpPr>
      <dsp:spPr>
        <a:xfrm>
          <a:off x="9197288" y="2597944"/>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723DE4-5E9F-4645-8660-E685657DB4E9}">
      <dsp:nvSpPr>
        <dsp:cNvPr id="0" name=""/>
        <dsp:cNvSpPr/>
      </dsp:nvSpPr>
      <dsp:spPr>
        <a:xfrm>
          <a:off x="9243008" y="2246460"/>
          <a:ext cx="232002" cy="110412"/>
        </a:xfrm>
        <a:custGeom>
          <a:avLst/>
          <a:gdLst/>
          <a:ahLst/>
          <a:cxnLst/>
          <a:rect l="0" t="0" r="0" b="0"/>
          <a:pathLst>
            <a:path>
              <a:moveTo>
                <a:pt x="232002" y="0"/>
              </a:moveTo>
              <a:lnTo>
                <a:pt x="232002"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8EC8ED-204B-4AF4-85A1-487A187531BB}">
      <dsp:nvSpPr>
        <dsp:cNvPr id="0" name=""/>
        <dsp:cNvSpPr/>
      </dsp:nvSpPr>
      <dsp:spPr>
        <a:xfrm>
          <a:off x="9011006" y="1894976"/>
          <a:ext cx="464005" cy="110412"/>
        </a:xfrm>
        <a:custGeom>
          <a:avLst/>
          <a:gdLst/>
          <a:ahLst/>
          <a:cxnLst/>
          <a:rect l="0" t="0" r="0" b="0"/>
          <a:pathLst>
            <a:path>
              <a:moveTo>
                <a:pt x="0" y="0"/>
              </a:moveTo>
              <a:lnTo>
                <a:pt x="0" y="75242"/>
              </a:lnTo>
              <a:lnTo>
                <a:pt x="464005" y="75242"/>
              </a:lnTo>
              <a:lnTo>
                <a:pt x="464005"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B7DA33-09FD-46E8-8AC6-3AA2683C1EF5}">
      <dsp:nvSpPr>
        <dsp:cNvPr id="0" name=""/>
        <dsp:cNvSpPr/>
      </dsp:nvSpPr>
      <dsp:spPr>
        <a:xfrm>
          <a:off x="8547000" y="2246460"/>
          <a:ext cx="232002" cy="110412"/>
        </a:xfrm>
        <a:custGeom>
          <a:avLst/>
          <a:gdLst/>
          <a:ahLst/>
          <a:cxnLst/>
          <a:rect l="0" t="0" r="0" b="0"/>
          <a:pathLst>
            <a:path>
              <a:moveTo>
                <a:pt x="0" y="0"/>
              </a:moveTo>
              <a:lnTo>
                <a:pt x="0" y="75242"/>
              </a:lnTo>
              <a:lnTo>
                <a:pt x="232002" y="75242"/>
              </a:lnTo>
              <a:lnTo>
                <a:pt x="232002"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C458A4-EC20-4C1A-A7C5-FBEC45FDFB0F}">
      <dsp:nvSpPr>
        <dsp:cNvPr id="0" name=""/>
        <dsp:cNvSpPr/>
      </dsp:nvSpPr>
      <dsp:spPr>
        <a:xfrm>
          <a:off x="8269277" y="2597944"/>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A9863A-2E2C-43F0-86D4-BEC51C879D0E}">
      <dsp:nvSpPr>
        <dsp:cNvPr id="0" name=""/>
        <dsp:cNvSpPr/>
      </dsp:nvSpPr>
      <dsp:spPr>
        <a:xfrm>
          <a:off x="8314997" y="2246460"/>
          <a:ext cx="232002" cy="110412"/>
        </a:xfrm>
        <a:custGeom>
          <a:avLst/>
          <a:gdLst/>
          <a:ahLst/>
          <a:cxnLst/>
          <a:rect l="0" t="0" r="0" b="0"/>
          <a:pathLst>
            <a:path>
              <a:moveTo>
                <a:pt x="232002" y="0"/>
              </a:moveTo>
              <a:lnTo>
                <a:pt x="232002"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B18FF5-8D2D-446A-AC55-90A90F9E6B30}">
      <dsp:nvSpPr>
        <dsp:cNvPr id="0" name=""/>
        <dsp:cNvSpPr/>
      </dsp:nvSpPr>
      <dsp:spPr>
        <a:xfrm>
          <a:off x="8547000" y="1894976"/>
          <a:ext cx="464005" cy="110412"/>
        </a:xfrm>
        <a:custGeom>
          <a:avLst/>
          <a:gdLst/>
          <a:ahLst/>
          <a:cxnLst/>
          <a:rect l="0" t="0" r="0" b="0"/>
          <a:pathLst>
            <a:path>
              <a:moveTo>
                <a:pt x="464005" y="0"/>
              </a:moveTo>
              <a:lnTo>
                <a:pt x="464005"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DDF4E7-30D5-46C4-ABE0-EDEC17FFA5DA}">
      <dsp:nvSpPr>
        <dsp:cNvPr id="0" name=""/>
        <dsp:cNvSpPr/>
      </dsp:nvSpPr>
      <dsp:spPr>
        <a:xfrm>
          <a:off x="4923066" y="1441217"/>
          <a:ext cx="4087939" cy="212686"/>
        </a:xfrm>
        <a:custGeom>
          <a:avLst/>
          <a:gdLst/>
          <a:ahLst/>
          <a:cxnLst/>
          <a:rect l="0" t="0" r="0" b="0"/>
          <a:pathLst>
            <a:path>
              <a:moveTo>
                <a:pt x="0" y="0"/>
              </a:moveTo>
              <a:lnTo>
                <a:pt x="0" y="177517"/>
              </a:lnTo>
              <a:lnTo>
                <a:pt x="4087939" y="177517"/>
              </a:lnTo>
              <a:lnTo>
                <a:pt x="4087939" y="2126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7F42EE-0F38-46EB-85EB-8F7A9EE25FF1}">
      <dsp:nvSpPr>
        <dsp:cNvPr id="0" name=""/>
        <dsp:cNvSpPr/>
      </dsp:nvSpPr>
      <dsp:spPr>
        <a:xfrm>
          <a:off x="7773200" y="2246460"/>
          <a:ext cx="91440" cy="110412"/>
        </a:xfrm>
        <a:custGeom>
          <a:avLst/>
          <a:gdLst/>
          <a:ahLst/>
          <a:cxnLst/>
          <a:rect l="0" t="0" r="0" b="0"/>
          <a:pathLst>
            <a:path>
              <a:moveTo>
                <a:pt x="77792" y="0"/>
              </a:moveTo>
              <a:lnTo>
                <a:pt x="77792" y="75242"/>
              </a:lnTo>
              <a:lnTo>
                <a:pt x="45720" y="75242"/>
              </a:ln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E4D31D-8A47-4576-B2D1-218533B87031}">
      <dsp:nvSpPr>
        <dsp:cNvPr id="0" name=""/>
        <dsp:cNvSpPr/>
      </dsp:nvSpPr>
      <dsp:spPr>
        <a:xfrm>
          <a:off x="7270985" y="1894976"/>
          <a:ext cx="580006" cy="110412"/>
        </a:xfrm>
        <a:custGeom>
          <a:avLst/>
          <a:gdLst/>
          <a:ahLst/>
          <a:cxnLst/>
          <a:rect l="0" t="0" r="0" b="0"/>
          <a:pathLst>
            <a:path>
              <a:moveTo>
                <a:pt x="0" y="0"/>
              </a:moveTo>
              <a:lnTo>
                <a:pt x="0" y="75242"/>
              </a:lnTo>
              <a:lnTo>
                <a:pt x="580006" y="75242"/>
              </a:lnTo>
              <a:lnTo>
                <a:pt x="580006"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78D676-A97F-4BBF-AFED-4451E8E17673}">
      <dsp:nvSpPr>
        <dsp:cNvPr id="0" name=""/>
        <dsp:cNvSpPr/>
      </dsp:nvSpPr>
      <dsp:spPr>
        <a:xfrm>
          <a:off x="7341267" y="2949428"/>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B48536-578A-4687-9F9D-E2F92031BFE7}">
      <dsp:nvSpPr>
        <dsp:cNvPr id="0" name=""/>
        <dsp:cNvSpPr/>
      </dsp:nvSpPr>
      <dsp:spPr>
        <a:xfrm>
          <a:off x="7341267" y="2597944"/>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7650A7-B7FE-4BBD-BEB2-E2BA08CFB166}">
      <dsp:nvSpPr>
        <dsp:cNvPr id="0" name=""/>
        <dsp:cNvSpPr/>
      </dsp:nvSpPr>
      <dsp:spPr>
        <a:xfrm>
          <a:off x="7341267" y="2246460"/>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E58E12-71D0-44BF-BFA5-C82A7AEF1C69}">
      <dsp:nvSpPr>
        <dsp:cNvPr id="0" name=""/>
        <dsp:cNvSpPr/>
      </dsp:nvSpPr>
      <dsp:spPr>
        <a:xfrm>
          <a:off x="7270985" y="1894976"/>
          <a:ext cx="116001" cy="110412"/>
        </a:xfrm>
        <a:custGeom>
          <a:avLst/>
          <a:gdLst/>
          <a:ahLst/>
          <a:cxnLst/>
          <a:rect l="0" t="0" r="0" b="0"/>
          <a:pathLst>
            <a:path>
              <a:moveTo>
                <a:pt x="0" y="0"/>
              </a:moveTo>
              <a:lnTo>
                <a:pt x="0" y="75242"/>
              </a:lnTo>
              <a:lnTo>
                <a:pt x="116001" y="75242"/>
              </a:lnTo>
              <a:lnTo>
                <a:pt x="116001"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98DA7C-E6F4-44F2-893A-824A4DAC2879}">
      <dsp:nvSpPr>
        <dsp:cNvPr id="0" name=""/>
        <dsp:cNvSpPr/>
      </dsp:nvSpPr>
      <dsp:spPr>
        <a:xfrm>
          <a:off x="6690979" y="2597944"/>
          <a:ext cx="232002" cy="110412"/>
        </a:xfrm>
        <a:custGeom>
          <a:avLst/>
          <a:gdLst/>
          <a:ahLst/>
          <a:cxnLst/>
          <a:rect l="0" t="0" r="0" b="0"/>
          <a:pathLst>
            <a:path>
              <a:moveTo>
                <a:pt x="0" y="0"/>
              </a:moveTo>
              <a:lnTo>
                <a:pt x="0" y="75242"/>
              </a:lnTo>
              <a:lnTo>
                <a:pt x="232002" y="75242"/>
              </a:lnTo>
              <a:lnTo>
                <a:pt x="232002"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8D7E69-AF42-4ACD-B515-D5FB58B12D70}">
      <dsp:nvSpPr>
        <dsp:cNvPr id="0" name=""/>
        <dsp:cNvSpPr/>
      </dsp:nvSpPr>
      <dsp:spPr>
        <a:xfrm>
          <a:off x="6458976" y="2597944"/>
          <a:ext cx="232002" cy="110412"/>
        </a:xfrm>
        <a:custGeom>
          <a:avLst/>
          <a:gdLst/>
          <a:ahLst/>
          <a:cxnLst/>
          <a:rect l="0" t="0" r="0" b="0"/>
          <a:pathLst>
            <a:path>
              <a:moveTo>
                <a:pt x="232002" y="0"/>
              </a:moveTo>
              <a:lnTo>
                <a:pt x="232002"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E7C169-080D-44F5-9213-F79F7AC97AE3}">
      <dsp:nvSpPr>
        <dsp:cNvPr id="0" name=""/>
        <dsp:cNvSpPr/>
      </dsp:nvSpPr>
      <dsp:spPr>
        <a:xfrm>
          <a:off x="6645259" y="2246460"/>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EC0FDF-F500-4D5D-929C-74279B40577C}">
      <dsp:nvSpPr>
        <dsp:cNvPr id="0" name=""/>
        <dsp:cNvSpPr/>
      </dsp:nvSpPr>
      <dsp:spPr>
        <a:xfrm>
          <a:off x="6690979" y="1894976"/>
          <a:ext cx="580006" cy="110412"/>
        </a:xfrm>
        <a:custGeom>
          <a:avLst/>
          <a:gdLst/>
          <a:ahLst/>
          <a:cxnLst/>
          <a:rect l="0" t="0" r="0" b="0"/>
          <a:pathLst>
            <a:path>
              <a:moveTo>
                <a:pt x="580006" y="0"/>
              </a:moveTo>
              <a:lnTo>
                <a:pt x="580006"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3A94E8-330E-4E60-A351-318ED6E65069}">
      <dsp:nvSpPr>
        <dsp:cNvPr id="0" name=""/>
        <dsp:cNvSpPr/>
      </dsp:nvSpPr>
      <dsp:spPr>
        <a:xfrm>
          <a:off x="4923066" y="1441217"/>
          <a:ext cx="2347919" cy="212686"/>
        </a:xfrm>
        <a:custGeom>
          <a:avLst/>
          <a:gdLst/>
          <a:ahLst/>
          <a:cxnLst/>
          <a:rect l="0" t="0" r="0" b="0"/>
          <a:pathLst>
            <a:path>
              <a:moveTo>
                <a:pt x="0" y="0"/>
              </a:moveTo>
              <a:lnTo>
                <a:pt x="0" y="177517"/>
              </a:lnTo>
              <a:lnTo>
                <a:pt x="2347919" y="177517"/>
              </a:lnTo>
              <a:lnTo>
                <a:pt x="2347919" y="2126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548D60-0B03-4C8F-9987-0B168812D15C}">
      <dsp:nvSpPr>
        <dsp:cNvPr id="0" name=""/>
        <dsp:cNvSpPr/>
      </dsp:nvSpPr>
      <dsp:spPr>
        <a:xfrm>
          <a:off x="5762968" y="1894976"/>
          <a:ext cx="464005" cy="110412"/>
        </a:xfrm>
        <a:custGeom>
          <a:avLst/>
          <a:gdLst/>
          <a:ahLst/>
          <a:cxnLst/>
          <a:rect l="0" t="0" r="0" b="0"/>
          <a:pathLst>
            <a:path>
              <a:moveTo>
                <a:pt x="0" y="0"/>
              </a:moveTo>
              <a:lnTo>
                <a:pt x="0" y="75242"/>
              </a:lnTo>
              <a:lnTo>
                <a:pt x="464005" y="75242"/>
              </a:lnTo>
              <a:lnTo>
                <a:pt x="464005"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617B9C-2ABD-4374-8920-448FFDAAE7CE}">
      <dsp:nvSpPr>
        <dsp:cNvPr id="0" name=""/>
        <dsp:cNvSpPr/>
      </dsp:nvSpPr>
      <dsp:spPr>
        <a:xfrm>
          <a:off x="5717248" y="1894976"/>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ED3067-D9FB-4E96-BA15-2648BD59BCF2}">
      <dsp:nvSpPr>
        <dsp:cNvPr id="0" name=""/>
        <dsp:cNvSpPr/>
      </dsp:nvSpPr>
      <dsp:spPr>
        <a:xfrm>
          <a:off x="5298962" y="1894976"/>
          <a:ext cx="464005" cy="110412"/>
        </a:xfrm>
        <a:custGeom>
          <a:avLst/>
          <a:gdLst/>
          <a:ahLst/>
          <a:cxnLst/>
          <a:rect l="0" t="0" r="0" b="0"/>
          <a:pathLst>
            <a:path>
              <a:moveTo>
                <a:pt x="464005" y="0"/>
              </a:moveTo>
              <a:lnTo>
                <a:pt x="464005"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6FB28A-A9C3-4FC4-BAD9-304ACF31EEDD}">
      <dsp:nvSpPr>
        <dsp:cNvPr id="0" name=""/>
        <dsp:cNvSpPr/>
      </dsp:nvSpPr>
      <dsp:spPr>
        <a:xfrm>
          <a:off x="4923066" y="1441217"/>
          <a:ext cx="839901" cy="212686"/>
        </a:xfrm>
        <a:custGeom>
          <a:avLst/>
          <a:gdLst/>
          <a:ahLst/>
          <a:cxnLst/>
          <a:rect l="0" t="0" r="0" b="0"/>
          <a:pathLst>
            <a:path>
              <a:moveTo>
                <a:pt x="0" y="0"/>
              </a:moveTo>
              <a:lnTo>
                <a:pt x="0" y="177517"/>
              </a:lnTo>
              <a:lnTo>
                <a:pt x="839901" y="177517"/>
              </a:lnTo>
              <a:lnTo>
                <a:pt x="839901" y="2126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F2244F-277C-48FF-8DB8-B7BA53F263CB}">
      <dsp:nvSpPr>
        <dsp:cNvPr id="0" name=""/>
        <dsp:cNvSpPr/>
      </dsp:nvSpPr>
      <dsp:spPr>
        <a:xfrm>
          <a:off x="4370952" y="1894976"/>
          <a:ext cx="464005" cy="110412"/>
        </a:xfrm>
        <a:custGeom>
          <a:avLst/>
          <a:gdLst/>
          <a:ahLst/>
          <a:cxnLst/>
          <a:rect l="0" t="0" r="0" b="0"/>
          <a:pathLst>
            <a:path>
              <a:moveTo>
                <a:pt x="0" y="0"/>
              </a:moveTo>
              <a:lnTo>
                <a:pt x="0" y="75242"/>
              </a:lnTo>
              <a:lnTo>
                <a:pt x="464005" y="75242"/>
              </a:lnTo>
              <a:lnTo>
                <a:pt x="464005"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C533D4-936A-4EDE-A58C-F95A660F9F13}">
      <dsp:nvSpPr>
        <dsp:cNvPr id="0" name=""/>
        <dsp:cNvSpPr/>
      </dsp:nvSpPr>
      <dsp:spPr>
        <a:xfrm>
          <a:off x="4325232" y="1894976"/>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CF9F28-6902-4635-8B1A-B3ADDCA70F68}">
      <dsp:nvSpPr>
        <dsp:cNvPr id="0" name=""/>
        <dsp:cNvSpPr/>
      </dsp:nvSpPr>
      <dsp:spPr>
        <a:xfrm>
          <a:off x="3906946" y="1894976"/>
          <a:ext cx="464005" cy="110412"/>
        </a:xfrm>
        <a:custGeom>
          <a:avLst/>
          <a:gdLst/>
          <a:ahLst/>
          <a:cxnLst/>
          <a:rect l="0" t="0" r="0" b="0"/>
          <a:pathLst>
            <a:path>
              <a:moveTo>
                <a:pt x="464005" y="0"/>
              </a:moveTo>
              <a:lnTo>
                <a:pt x="464005"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716E5F-CEDD-408F-9A27-CE761318EA8A}">
      <dsp:nvSpPr>
        <dsp:cNvPr id="0" name=""/>
        <dsp:cNvSpPr/>
      </dsp:nvSpPr>
      <dsp:spPr>
        <a:xfrm>
          <a:off x="4370952" y="1441217"/>
          <a:ext cx="552114" cy="212686"/>
        </a:xfrm>
        <a:custGeom>
          <a:avLst/>
          <a:gdLst/>
          <a:ahLst/>
          <a:cxnLst/>
          <a:rect l="0" t="0" r="0" b="0"/>
          <a:pathLst>
            <a:path>
              <a:moveTo>
                <a:pt x="552114" y="0"/>
              </a:moveTo>
              <a:lnTo>
                <a:pt x="552114" y="177517"/>
              </a:lnTo>
              <a:lnTo>
                <a:pt x="0" y="177517"/>
              </a:lnTo>
              <a:lnTo>
                <a:pt x="0" y="2126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314F56-C89F-48ED-B370-CEF805C386AD}">
      <dsp:nvSpPr>
        <dsp:cNvPr id="0" name=""/>
        <dsp:cNvSpPr/>
      </dsp:nvSpPr>
      <dsp:spPr>
        <a:xfrm>
          <a:off x="3442941" y="2246460"/>
          <a:ext cx="232002" cy="110412"/>
        </a:xfrm>
        <a:custGeom>
          <a:avLst/>
          <a:gdLst/>
          <a:ahLst/>
          <a:cxnLst/>
          <a:rect l="0" t="0" r="0" b="0"/>
          <a:pathLst>
            <a:path>
              <a:moveTo>
                <a:pt x="0" y="0"/>
              </a:moveTo>
              <a:lnTo>
                <a:pt x="0" y="75242"/>
              </a:lnTo>
              <a:lnTo>
                <a:pt x="232002" y="75242"/>
              </a:lnTo>
              <a:lnTo>
                <a:pt x="232002"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C28B1E-7584-49EB-94D7-E6C1157486CD}">
      <dsp:nvSpPr>
        <dsp:cNvPr id="0" name=""/>
        <dsp:cNvSpPr/>
      </dsp:nvSpPr>
      <dsp:spPr>
        <a:xfrm>
          <a:off x="3210938" y="2246460"/>
          <a:ext cx="232002" cy="110412"/>
        </a:xfrm>
        <a:custGeom>
          <a:avLst/>
          <a:gdLst/>
          <a:ahLst/>
          <a:cxnLst/>
          <a:rect l="0" t="0" r="0" b="0"/>
          <a:pathLst>
            <a:path>
              <a:moveTo>
                <a:pt x="232002" y="0"/>
              </a:moveTo>
              <a:lnTo>
                <a:pt x="232002"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87BB0-D18A-458E-9331-38A3A428C4C9}">
      <dsp:nvSpPr>
        <dsp:cNvPr id="0" name=""/>
        <dsp:cNvSpPr/>
      </dsp:nvSpPr>
      <dsp:spPr>
        <a:xfrm>
          <a:off x="2978935" y="1894976"/>
          <a:ext cx="464005" cy="110412"/>
        </a:xfrm>
        <a:custGeom>
          <a:avLst/>
          <a:gdLst/>
          <a:ahLst/>
          <a:cxnLst/>
          <a:rect l="0" t="0" r="0" b="0"/>
          <a:pathLst>
            <a:path>
              <a:moveTo>
                <a:pt x="0" y="0"/>
              </a:moveTo>
              <a:lnTo>
                <a:pt x="0" y="75242"/>
              </a:lnTo>
              <a:lnTo>
                <a:pt x="464005" y="75242"/>
              </a:lnTo>
              <a:lnTo>
                <a:pt x="464005"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2448BE-C5FD-4DB5-9B48-804AF3DCF131}">
      <dsp:nvSpPr>
        <dsp:cNvPr id="0" name=""/>
        <dsp:cNvSpPr/>
      </dsp:nvSpPr>
      <dsp:spPr>
        <a:xfrm>
          <a:off x="2933215" y="1894976"/>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9935A6-C9CE-4369-8FA0-F5C8307FF7A4}">
      <dsp:nvSpPr>
        <dsp:cNvPr id="0" name=""/>
        <dsp:cNvSpPr/>
      </dsp:nvSpPr>
      <dsp:spPr>
        <a:xfrm>
          <a:off x="2469210" y="2246460"/>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20C2F-7263-49BF-AB1F-10D22A3E60CD}">
      <dsp:nvSpPr>
        <dsp:cNvPr id="0" name=""/>
        <dsp:cNvSpPr/>
      </dsp:nvSpPr>
      <dsp:spPr>
        <a:xfrm>
          <a:off x="2514930" y="1894976"/>
          <a:ext cx="464005" cy="110412"/>
        </a:xfrm>
        <a:custGeom>
          <a:avLst/>
          <a:gdLst/>
          <a:ahLst/>
          <a:cxnLst/>
          <a:rect l="0" t="0" r="0" b="0"/>
          <a:pathLst>
            <a:path>
              <a:moveTo>
                <a:pt x="464005" y="0"/>
              </a:moveTo>
              <a:lnTo>
                <a:pt x="464005"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FF0DE2-663A-42B7-B509-6D15038CF2BC}">
      <dsp:nvSpPr>
        <dsp:cNvPr id="0" name=""/>
        <dsp:cNvSpPr/>
      </dsp:nvSpPr>
      <dsp:spPr>
        <a:xfrm>
          <a:off x="2978935" y="1441217"/>
          <a:ext cx="1944130" cy="212686"/>
        </a:xfrm>
        <a:custGeom>
          <a:avLst/>
          <a:gdLst/>
          <a:ahLst/>
          <a:cxnLst/>
          <a:rect l="0" t="0" r="0" b="0"/>
          <a:pathLst>
            <a:path>
              <a:moveTo>
                <a:pt x="1944130" y="0"/>
              </a:moveTo>
              <a:lnTo>
                <a:pt x="1944130" y="177517"/>
              </a:lnTo>
              <a:lnTo>
                <a:pt x="0" y="177517"/>
              </a:lnTo>
              <a:lnTo>
                <a:pt x="0" y="2126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B5D4B4-DBA9-443F-8074-33CE3649EC6F}">
      <dsp:nvSpPr>
        <dsp:cNvPr id="0" name=""/>
        <dsp:cNvSpPr/>
      </dsp:nvSpPr>
      <dsp:spPr>
        <a:xfrm>
          <a:off x="1818922" y="1894976"/>
          <a:ext cx="232002" cy="110412"/>
        </a:xfrm>
        <a:custGeom>
          <a:avLst/>
          <a:gdLst/>
          <a:ahLst/>
          <a:cxnLst/>
          <a:rect l="0" t="0" r="0" b="0"/>
          <a:pathLst>
            <a:path>
              <a:moveTo>
                <a:pt x="0" y="0"/>
              </a:moveTo>
              <a:lnTo>
                <a:pt x="0" y="75242"/>
              </a:lnTo>
              <a:lnTo>
                <a:pt x="232002" y="75242"/>
              </a:lnTo>
              <a:lnTo>
                <a:pt x="232002"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B2DEDC-9EB8-455C-92B3-55183A6FFA64}">
      <dsp:nvSpPr>
        <dsp:cNvPr id="0" name=""/>
        <dsp:cNvSpPr/>
      </dsp:nvSpPr>
      <dsp:spPr>
        <a:xfrm>
          <a:off x="1586919" y="1894976"/>
          <a:ext cx="232002" cy="110412"/>
        </a:xfrm>
        <a:custGeom>
          <a:avLst/>
          <a:gdLst/>
          <a:ahLst/>
          <a:cxnLst/>
          <a:rect l="0" t="0" r="0" b="0"/>
          <a:pathLst>
            <a:path>
              <a:moveTo>
                <a:pt x="232002" y="0"/>
              </a:moveTo>
              <a:lnTo>
                <a:pt x="232002"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A1D6D4-6AFF-4D3B-8941-E018F0BD20D6}">
      <dsp:nvSpPr>
        <dsp:cNvPr id="0" name=""/>
        <dsp:cNvSpPr/>
      </dsp:nvSpPr>
      <dsp:spPr>
        <a:xfrm>
          <a:off x="1818922" y="1441217"/>
          <a:ext cx="3104144" cy="212686"/>
        </a:xfrm>
        <a:custGeom>
          <a:avLst/>
          <a:gdLst/>
          <a:ahLst/>
          <a:cxnLst/>
          <a:rect l="0" t="0" r="0" b="0"/>
          <a:pathLst>
            <a:path>
              <a:moveTo>
                <a:pt x="3104144" y="0"/>
              </a:moveTo>
              <a:lnTo>
                <a:pt x="3104144" y="177517"/>
              </a:lnTo>
              <a:lnTo>
                <a:pt x="0" y="177517"/>
              </a:lnTo>
              <a:lnTo>
                <a:pt x="0" y="2126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CFA59-415E-4BDD-A1CC-72689251D3E8}">
      <dsp:nvSpPr>
        <dsp:cNvPr id="0" name=""/>
        <dsp:cNvSpPr/>
      </dsp:nvSpPr>
      <dsp:spPr>
        <a:xfrm>
          <a:off x="890911" y="1894976"/>
          <a:ext cx="232002" cy="110412"/>
        </a:xfrm>
        <a:custGeom>
          <a:avLst/>
          <a:gdLst/>
          <a:ahLst/>
          <a:cxnLst/>
          <a:rect l="0" t="0" r="0" b="0"/>
          <a:pathLst>
            <a:path>
              <a:moveTo>
                <a:pt x="0" y="0"/>
              </a:moveTo>
              <a:lnTo>
                <a:pt x="0" y="75242"/>
              </a:lnTo>
              <a:lnTo>
                <a:pt x="232002" y="75242"/>
              </a:lnTo>
              <a:lnTo>
                <a:pt x="232002"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008B86-9D42-4D5C-9EB9-5D60BEAE5F16}">
      <dsp:nvSpPr>
        <dsp:cNvPr id="0" name=""/>
        <dsp:cNvSpPr/>
      </dsp:nvSpPr>
      <dsp:spPr>
        <a:xfrm>
          <a:off x="1077194" y="2597944"/>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09A3EC-DE2E-4AF0-ACB4-B06418CA56D8}">
      <dsp:nvSpPr>
        <dsp:cNvPr id="0" name=""/>
        <dsp:cNvSpPr/>
      </dsp:nvSpPr>
      <dsp:spPr>
        <a:xfrm>
          <a:off x="658908" y="2246460"/>
          <a:ext cx="464005" cy="110412"/>
        </a:xfrm>
        <a:custGeom>
          <a:avLst/>
          <a:gdLst/>
          <a:ahLst/>
          <a:cxnLst/>
          <a:rect l="0" t="0" r="0" b="0"/>
          <a:pathLst>
            <a:path>
              <a:moveTo>
                <a:pt x="0" y="0"/>
              </a:moveTo>
              <a:lnTo>
                <a:pt x="0" y="75242"/>
              </a:lnTo>
              <a:lnTo>
                <a:pt x="464005" y="75242"/>
              </a:lnTo>
              <a:lnTo>
                <a:pt x="464005"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3F148A-6EA0-45B2-9280-1A132DE32D6A}">
      <dsp:nvSpPr>
        <dsp:cNvPr id="0" name=""/>
        <dsp:cNvSpPr/>
      </dsp:nvSpPr>
      <dsp:spPr>
        <a:xfrm>
          <a:off x="613188" y="2246460"/>
          <a:ext cx="91440" cy="110412"/>
        </a:xfrm>
        <a:custGeom>
          <a:avLst/>
          <a:gdLst/>
          <a:ahLst/>
          <a:cxnLst/>
          <a:rect l="0" t="0" r="0" b="0"/>
          <a:pathLst>
            <a:path>
              <a:moveTo>
                <a:pt x="45720" y="0"/>
              </a:moveTo>
              <a:lnTo>
                <a:pt x="4572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12D602-8F6C-471E-BDF1-A30A2DE6C70E}">
      <dsp:nvSpPr>
        <dsp:cNvPr id="0" name=""/>
        <dsp:cNvSpPr/>
      </dsp:nvSpPr>
      <dsp:spPr>
        <a:xfrm>
          <a:off x="194903" y="2246460"/>
          <a:ext cx="464005" cy="110412"/>
        </a:xfrm>
        <a:custGeom>
          <a:avLst/>
          <a:gdLst/>
          <a:ahLst/>
          <a:cxnLst/>
          <a:rect l="0" t="0" r="0" b="0"/>
          <a:pathLst>
            <a:path>
              <a:moveTo>
                <a:pt x="464005" y="0"/>
              </a:moveTo>
              <a:lnTo>
                <a:pt x="464005"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B6D0A4-C24D-41ED-9B99-47E0E6AA46DA}">
      <dsp:nvSpPr>
        <dsp:cNvPr id="0" name=""/>
        <dsp:cNvSpPr/>
      </dsp:nvSpPr>
      <dsp:spPr>
        <a:xfrm>
          <a:off x="658908" y="1894976"/>
          <a:ext cx="232002" cy="110412"/>
        </a:xfrm>
        <a:custGeom>
          <a:avLst/>
          <a:gdLst/>
          <a:ahLst/>
          <a:cxnLst/>
          <a:rect l="0" t="0" r="0" b="0"/>
          <a:pathLst>
            <a:path>
              <a:moveTo>
                <a:pt x="232002" y="0"/>
              </a:moveTo>
              <a:lnTo>
                <a:pt x="232002" y="75242"/>
              </a:lnTo>
              <a:lnTo>
                <a:pt x="0" y="75242"/>
              </a:lnTo>
              <a:lnTo>
                <a:pt x="0" y="1104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1A0905-A073-44D2-9505-C50F58490F18}">
      <dsp:nvSpPr>
        <dsp:cNvPr id="0" name=""/>
        <dsp:cNvSpPr/>
      </dsp:nvSpPr>
      <dsp:spPr>
        <a:xfrm>
          <a:off x="890911" y="1441217"/>
          <a:ext cx="4032155" cy="212686"/>
        </a:xfrm>
        <a:custGeom>
          <a:avLst/>
          <a:gdLst/>
          <a:ahLst/>
          <a:cxnLst/>
          <a:rect l="0" t="0" r="0" b="0"/>
          <a:pathLst>
            <a:path>
              <a:moveTo>
                <a:pt x="4032155" y="0"/>
              </a:moveTo>
              <a:lnTo>
                <a:pt x="4032155" y="177517"/>
              </a:lnTo>
              <a:lnTo>
                <a:pt x="0" y="177517"/>
              </a:lnTo>
              <a:lnTo>
                <a:pt x="0" y="2126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AAFC68-D2DD-4261-8649-317CBDB04C91}">
      <dsp:nvSpPr>
        <dsp:cNvPr id="0" name=""/>
        <dsp:cNvSpPr/>
      </dsp:nvSpPr>
      <dsp:spPr>
        <a:xfrm>
          <a:off x="4877346" y="1052542"/>
          <a:ext cx="91440" cy="147602"/>
        </a:xfrm>
        <a:custGeom>
          <a:avLst/>
          <a:gdLst/>
          <a:ahLst/>
          <a:cxnLst/>
          <a:rect l="0" t="0" r="0" b="0"/>
          <a:pathLst>
            <a:path>
              <a:moveTo>
                <a:pt x="45720" y="0"/>
              </a:moveTo>
              <a:lnTo>
                <a:pt x="45720" y="1476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6ECB2C-FE29-4008-81B3-9D6B4CA08F14}">
      <dsp:nvSpPr>
        <dsp:cNvPr id="0" name=""/>
        <dsp:cNvSpPr/>
      </dsp:nvSpPr>
      <dsp:spPr>
        <a:xfrm>
          <a:off x="4868049" y="663871"/>
          <a:ext cx="91440" cy="147599"/>
        </a:xfrm>
        <a:custGeom>
          <a:avLst/>
          <a:gdLst/>
          <a:ahLst/>
          <a:cxnLst/>
          <a:rect l="0" t="0" r="0" b="0"/>
          <a:pathLst>
            <a:path>
              <a:moveTo>
                <a:pt x="45720" y="0"/>
              </a:moveTo>
              <a:lnTo>
                <a:pt x="45720" y="112430"/>
              </a:lnTo>
              <a:lnTo>
                <a:pt x="55017" y="112430"/>
              </a:lnTo>
              <a:lnTo>
                <a:pt x="55017" y="14759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82A273-1B68-4973-854D-1116C16D2610}">
      <dsp:nvSpPr>
        <dsp:cNvPr id="0" name=""/>
        <dsp:cNvSpPr/>
      </dsp:nvSpPr>
      <dsp:spPr>
        <a:xfrm>
          <a:off x="4723948" y="293302"/>
          <a:ext cx="379640" cy="37056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101CFDC-9B82-4D58-B0BF-E166873EB278}">
      <dsp:nvSpPr>
        <dsp:cNvPr id="0" name=""/>
        <dsp:cNvSpPr/>
      </dsp:nvSpPr>
      <dsp:spPr>
        <a:xfrm>
          <a:off x="4766131" y="333375"/>
          <a:ext cx="379640" cy="3705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董事长</a:t>
          </a:r>
        </a:p>
      </dsp:txBody>
      <dsp:txXfrm>
        <a:off x="4776985" y="344229"/>
        <a:ext cx="357932" cy="348860"/>
      </dsp:txXfrm>
    </dsp:sp>
    <dsp:sp modelId="{B72541FB-B6D6-4DF1-85A6-C1368B9E66D1}">
      <dsp:nvSpPr>
        <dsp:cNvPr id="0" name=""/>
        <dsp:cNvSpPr/>
      </dsp:nvSpPr>
      <dsp:spPr>
        <a:xfrm>
          <a:off x="4733246" y="811471"/>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378576-89BC-48E7-81A2-9ED5A48264EE}">
      <dsp:nvSpPr>
        <dsp:cNvPr id="0" name=""/>
        <dsp:cNvSpPr/>
      </dsp:nvSpPr>
      <dsp:spPr>
        <a:xfrm>
          <a:off x="4775428" y="851544"/>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总经理</a:t>
          </a:r>
        </a:p>
      </dsp:txBody>
      <dsp:txXfrm>
        <a:off x="4782489" y="858605"/>
        <a:ext cx="365518" cy="226949"/>
      </dsp:txXfrm>
    </dsp:sp>
    <dsp:sp modelId="{CEFEABA9-53D2-47EC-A6AF-C457EA3E2905}">
      <dsp:nvSpPr>
        <dsp:cNvPr id="0" name=""/>
        <dsp:cNvSpPr/>
      </dsp:nvSpPr>
      <dsp:spPr>
        <a:xfrm>
          <a:off x="4733246" y="1200145"/>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6E550FB-A700-4FC3-A2C9-59F29AD1879C}">
      <dsp:nvSpPr>
        <dsp:cNvPr id="0" name=""/>
        <dsp:cNvSpPr/>
      </dsp:nvSpPr>
      <dsp:spPr>
        <a:xfrm>
          <a:off x="4775428" y="1240218"/>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副总经理</a:t>
          </a:r>
        </a:p>
      </dsp:txBody>
      <dsp:txXfrm>
        <a:off x="4782489" y="1247279"/>
        <a:ext cx="365518" cy="226949"/>
      </dsp:txXfrm>
    </dsp:sp>
    <dsp:sp modelId="{2E85217F-2D6C-40F4-A172-090451FFFF0E}">
      <dsp:nvSpPr>
        <dsp:cNvPr id="0" name=""/>
        <dsp:cNvSpPr/>
      </dsp:nvSpPr>
      <dsp:spPr>
        <a:xfrm>
          <a:off x="701091" y="1653904"/>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992E4ED-777D-4BE9-85C4-609DCD3100B3}">
      <dsp:nvSpPr>
        <dsp:cNvPr id="0" name=""/>
        <dsp:cNvSpPr/>
      </dsp:nvSpPr>
      <dsp:spPr>
        <a:xfrm>
          <a:off x="743273" y="1693977"/>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财务经理</a:t>
          </a:r>
        </a:p>
      </dsp:txBody>
      <dsp:txXfrm>
        <a:off x="750334" y="1701038"/>
        <a:ext cx="365518" cy="226949"/>
      </dsp:txXfrm>
    </dsp:sp>
    <dsp:sp modelId="{CA0EA6C2-C4C4-4BFA-85C0-F85BCB635E6D}">
      <dsp:nvSpPr>
        <dsp:cNvPr id="0" name=""/>
        <dsp:cNvSpPr/>
      </dsp:nvSpPr>
      <dsp:spPr>
        <a:xfrm>
          <a:off x="469088"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EEEF772-3F73-4868-A1AE-3B65613CDFFF}">
      <dsp:nvSpPr>
        <dsp:cNvPr id="0" name=""/>
        <dsp:cNvSpPr/>
      </dsp:nvSpPr>
      <dsp:spPr>
        <a:xfrm>
          <a:off x="511270"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会计主管</a:t>
          </a:r>
        </a:p>
      </dsp:txBody>
      <dsp:txXfrm>
        <a:off x="518331" y="2052522"/>
        <a:ext cx="365518" cy="226949"/>
      </dsp:txXfrm>
    </dsp:sp>
    <dsp:sp modelId="{DD2DBE29-A9F5-433C-AFAA-87CEA43CCBB4}">
      <dsp:nvSpPr>
        <dsp:cNvPr id="0" name=""/>
        <dsp:cNvSpPr/>
      </dsp:nvSpPr>
      <dsp:spPr>
        <a:xfrm>
          <a:off x="5083"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844F8A8-6F61-4A0B-92F0-92459A1091D3}">
      <dsp:nvSpPr>
        <dsp:cNvPr id="0" name=""/>
        <dsp:cNvSpPr/>
      </dsp:nvSpPr>
      <dsp:spPr>
        <a:xfrm>
          <a:off x="47265"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供应链数据维护</a:t>
          </a:r>
        </a:p>
      </dsp:txBody>
      <dsp:txXfrm>
        <a:off x="54326" y="2404006"/>
        <a:ext cx="365518" cy="226949"/>
      </dsp:txXfrm>
    </dsp:sp>
    <dsp:sp modelId="{942E96AE-A19A-43F9-B89F-CBF50E8896EA}">
      <dsp:nvSpPr>
        <dsp:cNvPr id="0" name=""/>
        <dsp:cNvSpPr/>
      </dsp:nvSpPr>
      <dsp:spPr>
        <a:xfrm>
          <a:off x="469088"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522E4AA-4D30-4C7D-8ED5-4494BDBBC5D9}">
      <dsp:nvSpPr>
        <dsp:cNvPr id="0" name=""/>
        <dsp:cNvSpPr/>
      </dsp:nvSpPr>
      <dsp:spPr>
        <a:xfrm>
          <a:off x="511270"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会计</a:t>
          </a:r>
          <a:r>
            <a:rPr lang="en-US" altLang="zh-CN" sz="600" kern="1200"/>
            <a:t>2</a:t>
          </a:r>
          <a:endParaRPr lang="zh-CN" altLang="en-US" sz="600" kern="1200"/>
        </a:p>
      </dsp:txBody>
      <dsp:txXfrm>
        <a:off x="518331" y="2404006"/>
        <a:ext cx="365518" cy="226949"/>
      </dsp:txXfrm>
    </dsp:sp>
    <dsp:sp modelId="{1D674AF9-BFD0-4EE5-B263-55521EE6B54C}">
      <dsp:nvSpPr>
        <dsp:cNvPr id="0" name=""/>
        <dsp:cNvSpPr/>
      </dsp:nvSpPr>
      <dsp:spPr>
        <a:xfrm>
          <a:off x="933093"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4B79300-D67A-41EF-A72F-C1BB5F78D5FE}">
      <dsp:nvSpPr>
        <dsp:cNvPr id="0" name=""/>
        <dsp:cNvSpPr/>
      </dsp:nvSpPr>
      <dsp:spPr>
        <a:xfrm>
          <a:off x="975276"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出纳</a:t>
          </a:r>
        </a:p>
      </dsp:txBody>
      <dsp:txXfrm>
        <a:off x="982337" y="2404006"/>
        <a:ext cx="365518" cy="226949"/>
      </dsp:txXfrm>
    </dsp:sp>
    <dsp:sp modelId="{E06E3B76-4A33-41F1-991A-BF71C3DDF421}">
      <dsp:nvSpPr>
        <dsp:cNvPr id="0" name=""/>
        <dsp:cNvSpPr/>
      </dsp:nvSpPr>
      <dsp:spPr>
        <a:xfrm>
          <a:off x="933093" y="2708356"/>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F8AC367-E112-48B8-9872-A190CCE0BE79}">
      <dsp:nvSpPr>
        <dsp:cNvPr id="0" name=""/>
        <dsp:cNvSpPr/>
      </dsp:nvSpPr>
      <dsp:spPr>
        <a:xfrm>
          <a:off x="975276" y="2748429"/>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收银员</a:t>
          </a:r>
          <a:r>
            <a:rPr lang="en-US" altLang="zh-CN" sz="600" kern="1200"/>
            <a:t>2</a:t>
          </a:r>
          <a:endParaRPr lang="zh-CN" altLang="en-US" sz="600" kern="1200"/>
        </a:p>
      </dsp:txBody>
      <dsp:txXfrm>
        <a:off x="982337" y="2755490"/>
        <a:ext cx="365518" cy="226949"/>
      </dsp:txXfrm>
    </dsp:sp>
    <dsp:sp modelId="{BD3AC00C-F7AC-4183-A491-4028091563B6}">
      <dsp:nvSpPr>
        <dsp:cNvPr id="0" name=""/>
        <dsp:cNvSpPr/>
      </dsp:nvSpPr>
      <dsp:spPr>
        <a:xfrm>
          <a:off x="933093"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35B6A3E-A391-4EC9-8E85-5AD4B91E2F05}">
      <dsp:nvSpPr>
        <dsp:cNvPr id="0" name=""/>
        <dsp:cNvSpPr/>
      </dsp:nvSpPr>
      <dsp:spPr>
        <a:xfrm>
          <a:off x="975276"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总账会计</a:t>
          </a:r>
        </a:p>
      </dsp:txBody>
      <dsp:txXfrm>
        <a:off x="982337" y="2052522"/>
        <a:ext cx="365518" cy="226949"/>
      </dsp:txXfrm>
    </dsp:sp>
    <dsp:sp modelId="{02130E96-3F34-4537-91DE-D6F9A73070C2}">
      <dsp:nvSpPr>
        <dsp:cNvPr id="0" name=""/>
        <dsp:cNvSpPr/>
      </dsp:nvSpPr>
      <dsp:spPr>
        <a:xfrm>
          <a:off x="1629102" y="1653904"/>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FD2312F-D27C-4C66-962A-4CFD60E780EA}">
      <dsp:nvSpPr>
        <dsp:cNvPr id="0" name=""/>
        <dsp:cNvSpPr/>
      </dsp:nvSpPr>
      <dsp:spPr>
        <a:xfrm>
          <a:off x="1671284" y="1693977"/>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行政人事部经理</a:t>
          </a:r>
        </a:p>
      </dsp:txBody>
      <dsp:txXfrm>
        <a:off x="1678345" y="1701038"/>
        <a:ext cx="365518" cy="226949"/>
      </dsp:txXfrm>
    </dsp:sp>
    <dsp:sp modelId="{93785433-0A72-4E78-A09C-8446FD1F3085}">
      <dsp:nvSpPr>
        <dsp:cNvPr id="0" name=""/>
        <dsp:cNvSpPr/>
      </dsp:nvSpPr>
      <dsp:spPr>
        <a:xfrm>
          <a:off x="1397099"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62AD4F0-B98B-40C4-B615-85838F0DE9C3}">
      <dsp:nvSpPr>
        <dsp:cNvPr id="0" name=""/>
        <dsp:cNvSpPr/>
      </dsp:nvSpPr>
      <dsp:spPr>
        <a:xfrm>
          <a:off x="1439281"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助理</a:t>
          </a:r>
        </a:p>
      </dsp:txBody>
      <dsp:txXfrm>
        <a:off x="1446342" y="2052522"/>
        <a:ext cx="365518" cy="226949"/>
      </dsp:txXfrm>
    </dsp:sp>
    <dsp:sp modelId="{FB01546C-7A16-4053-943E-F2106141D86C}">
      <dsp:nvSpPr>
        <dsp:cNvPr id="0" name=""/>
        <dsp:cNvSpPr/>
      </dsp:nvSpPr>
      <dsp:spPr>
        <a:xfrm>
          <a:off x="1861104"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3B61931-0BB9-427F-BB30-781F86380787}">
      <dsp:nvSpPr>
        <dsp:cNvPr id="0" name=""/>
        <dsp:cNvSpPr/>
      </dsp:nvSpPr>
      <dsp:spPr>
        <a:xfrm>
          <a:off x="1903287"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总务后勤</a:t>
          </a:r>
        </a:p>
      </dsp:txBody>
      <dsp:txXfrm>
        <a:off x="1910348" y="2052522"/>
        <a:ext cx="365518" cy="226949"/>
      </dsp:txXfrm>
    </dsp:sp>
    <dsp:sp modelId="{BEDA601F-7BAE-4A07-A8B1-355FB315E422}">
      <dsp:nvSpPr>
        <dsp:cNvPr id="0" name=""/>
        <dsp:cNvSpPr/>
      </dsp:nvSpPr>
      <dsp:spPr>
        <a:xfrm>
          <a:off x="2789115" y="1653904"/>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DE47DBB-58A7-43C9-84D5-C781808080CB}">
      <dsp:nvSpPr>
        <dsp:cNvPr id="0" name=""/>
        <dsp:cNvSpPr/>
      </dsp:nvSpPr>
      <dsp:spPr>
        <a:xfrm>
          <a:off x="2831297" y="1693977"/>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副总兼电商部经理</a:t>
          </a:r>
        </a:p>
      </dsp:txBody>
      <dsp:txXfrm>
        <a:off x="2838358" y="1701038"/>
        <a:ext cx="365518" cy="226949"/>
      </dsp:txXfrm>
    </dsp:sp>
    <dsp:sp modelId="{608966F2-C9E0-4DD4-9CA9-AA8555D172BB}">
      <dsp:nvSpPr>
        <dsp:cNvPr id="0" name=""/>
        <dsp:cNvSpPr/>
      </dsp:nvSpPr>
      <dsp:spPr>
        <a:xfrm>
          <a:off x="2325110"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BD4B8F8-D62C-4128-84D1-EE8B589B0902}">
      <dsp:nvSpPr>
        <dsp:cNvPr id="0" name=""/>
        <dsp:cNvSpPr/>
      </dsp:nvSpPr>
      <dsp:spPr>
        <a:xfrm>
          <a:off x="2367292"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运营主管</a:t>
          </a:r>
          <a:endParaRPr lang="en-US" altLang="zh-CN" sz="600" kern="1200"/>
        </a:p>
      </dsp:txBody>
      <dsp:txXfrm>
        <a:off x="2374353" y="2052522"/>
        <a:ext cx="365518" cy="226949"/>
      </dsp:txXfrm>
    </dsp:sp>
    <dsp:sp modelId="{C7C78D7B-A8D2-455D-8AE3-79F9F420F3D7}">
      <dsp:nvSpPr>
        <dsp:cNvPr id="0" name=""/>
        <dsp:cNvSpPr/>
      </dsp:nvSpPr>
      <dsp:spPr>
        <a:xfrm>
          <a:off x="2325110"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52E71E6-C223-4B47-AB85-CE23E8620B57}">
      <dsp:nvSpPr>
        <dsp:cNvPr id="0" name=""/>
        <dsp:cNvSpPr/>
      </dsp:nvSpPr>
      <dsp:spPr>
        <a:xfrm>
          <a:off x="2367292"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运营助理</a:t>
          </a:r>
          <a:r>
            <a:rPr lang="en-US" altLang="zh-CN" sz="600" kern="1200"/>
            <a:t>1</a:t>
          </a:r>
        </a:p>
      </dsp:txBody>
      <dsp:txXfrm>
        <a:off x="2374353" y="2404006"/>
        <a:ext cx="365518" cy="226949"/>
      </dsp:txXfrm>
    </dsp:sp>
    <dsp:sp modelId="{F74675B4-8895-4E0F-8C87-413D42E4C697}">
      <dsp:nvSpPr>
        <dsp:cNvPr id="0" name=""/>
        <dsp:cNvSpPr/>
      </dsp:nvSpPr>
      <dsp:spPr>
        <a:xfrm>
          <a:off x="2789115"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CECCAF1-FDC5-4AB0-AED8-3281F0F98ADC}">
      <dsp:nvSpPr>
        <dsp:cNvPr id="0" name=""/>
        <dsp:cNvSpPr/>
      </dsp:nvSpPr>
      <dsp:spPr>
        <a:xfrm>
          <a:off x="2831297"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美工</a:t>
          </a:r>
          <a:r>
            <a:rPr lang="en-US" altLang="zh-CN" sz="600" kern="1200"/>
            <a:t>2</a:t>
          </a:r>
          <a:endParaRPr lang="zh-CN" altLang="en-US" sz="600" kern="1200"/>
        </a:p>
      </dsp:txBody>
      <dsp:txXfrm>
        <a:off x="2838358" y="2052522"/>
        <a:ext cx="365518" cy="226949"/>
      </dsp:txXfrm>
    </dsp:sp>
    <dsp:sp modelId="{AC2BF50E-2E61-422D-9529-F4E8CB2C39CF}">
      <dsp:nvSpPr>
        <dsp:cNvPr id="0" name=""/>
        <dsp:cNvSpPr/>
      </dsp:nvSpPr>
      <dsp:spPr>
        <a:xfrm>
          <a:off x="3253120"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FA38FCA-E8CA-41D6-909D-2AFEF3D7E598}">
      <dsp:nvSpPr>
        <dsp:cNvPr id="0" name=""/>
        <dsp:cNvSpPr/>
      </dsp:nvSpPr>
      <dsp:spPr>
        <a:xfrm>
          <a:off x="3295303"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客服主管</a:t>
          </a:r>
        </a:p>
      </dsp:txBody>
      <dsp:txXfrm>
        <a:off x="3302364" y="2052522"/>
        <a:ext cx="365518" cy="226949"/>
      </dsp:txXfrm>
    </dsp:sp>
    <dsp:sp modelId="{14A6F569-D24B-45AF-B830-4CAA9EE1B9EB}">
      <dsp:nvSpPr>
        <dsp:cNvPr id="0" name=""/>
        <dsp:cNvSpPr/>
      </dsp:nvSpPr>
      <dsp:spPr>
        <a:xfrm>
          <a:off x="3021118"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E9BAA41-3A42-4EF8-922E-186CEDB2F2CB}">
      <dsp:nvSpPr>
        <dsp:cNvPr id="0" name=""/>
        <dsp:cNvSpPr/>
      </dsp:nvSpPr>
      <dsp:spPr>
        <a:xfrm>
          <a:off x="3063300"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淘宝客服</a:t>
          </a:r>
          <a:r>
            <a:rPr lang="en-US" altLang="zh-CN" sz="600" kern="1200"/>
            <a:t>6</a:t>
          </a:r>
          <a:endParaRPr lang="zh-CN" altLang="en-US" sz="600" kern="1200"/>
        </a:p>
      </dsp:txBody>
      <dsp:txXfrm>
        <a:off x="3070361" y="2404006"/>
        <a:ext cx="365518" cy="226949"/>
      </dsp:txXfrm>
    </dsp:sp>
    <dsp:sp modelId="{5A503BD9-8CCF-486A-90F0-D60F322EC2DC}">
      <dsp:nvSpPr>
        <dsp:cNvPr id="0" name=""/>
        <dsp:cNvSpPr/>
      </dsp:nvSpPr>
      <dsp:spPr>
        <a:xfrm>
          <a:off x="3485123"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B5E3C52-C2F7-49A7-A69F-DC995AE48998}">
      <dsp:nvSpPr>
        <dsp:cNvPr id="0" name=""/>
        <dsp:cNvSpPr/>
      </dsp:nvSpPr>
      <dsp:spPr>
        <a:xfrm>
          <a:off x="3527305"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话务员</a:t>
          </a:r>
          <a:r>
            <a:rPr lang="en-US" altLang="zh-CN" sz="600" kern="1200"/>
            <a:t>2</a:t>
          </a:r>
          <a:endParaRPr lang="zh-CN" altLang="en-US" sz="600" kern="1200"/>
        </a:p>
      </dsp:txBody>
      <dsp:txXfrm>
        <a:off x="3534366" y="2404006"/>
        <a:ext cx="365518" cy="226949"/>
      </dsp:txXfrm>
    </dsp:sp>
    <dsp:sp modelId="{043049F4-EFEB-4137-AB06-15A740458D63}">
      <dsp:nvSpPr>
        <dsp:cNvPr id="0" name=""/>
        <dsp:cNvSpPr/>
      </dsp:nvSpPr>
      <dsp:spPr>
        <a:xfrm>
          <a:off x="4181131" y="1653904"/>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50FA6F2-2A3F-411F-B922-346DC0BD1037}">
      <dsp:nvSpPr>
        <dsp:cNvPr id="0" name=""/>
        <dsp:cNvSpPr/>
      </dsp:nvSpPr>
      <dsp:spPr>
        <a:xfrm>
          <a:off x="4223314" y="1693977"/>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技术总监</a:t>
          </a:r>
        </a:p>
      </dsp:txBody>
      <dsp:txXfrm>
        <a:off x="4230375" y="1701038"/>
        <a:ext cx="365518" cy="226949"/>
      </dsp:txXfrm>
    </dsp:sp>
    <dsp:sp modelId="{281A2622-C5BB-4B86-B765-FB26E12BBD86}">
      <dsp:nvSpPr>
        <dsp:cNvPr id="0" name=""/>
        <dsp:cNvSpPr/>
      </dsp:nvSpPr>
      <dsp:spPr>
        <a:xfrm>
          <a:off x="3717126"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C67A0F5-0C10-484E-89DA-086EE43C6256}">
      <dsp:nvSpPr>
        <dsp:cNvPr id="0" name=""/>
        <dsp:cNvSpPr/>
      </dsp:nvSpPr>
      <dsp:spPr>
        <a:xfrm>
          <a:off x="3759308"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产品经理</a:t>
          </a:r>
        </a:p>
      </dsp:txBody>
      <dsp:txXfrm>
        <a:off x="3766369" y="2052522"/>
        <a:ext cx="365518" cy="226949"/>
      </dsp:txXfrm>
    </dsp:sp>
    <dsp:sp modelId="{2372D1A3-8E2F-4107-A0B3-39018C1EFFC9}">
      <dsp:nvSpPr>
        <dsp:cNvPr id="0" name=""/>
        <dsp:cNvSpPr/>
      </dsp:nvSpPr>
      <dsp:spPr>
        <a:xfrm>
          <a:off x="4181131"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A8A8DD6-F12B-4F85-A100-A8EF7EF3D97F}">
      <dsp:nvSpPr>
        <dsp:cNvPr id="0" name=""/>
        <dsp:cNvSpPr/>
      </dsp:nvSpPr>
      <dsp:spPr>
        <a:xfrm>
          <a:off x="4223314"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a:t>JAVA</a:t>
          </a:r>
          <a:r>
            <a:rPr lang="zh-CN" altLang="en-US" sz="600" kern="1200"/>
            <a:t>工程师</a:t>
          </a:r>
          <a:r>
            <a:rPr lang="en-US" altLang="zh-CN" sz="600" kern="1200"/>
            <a:t>2</a:t>
          </a:r>
          <a:endParaRPr lang="zh-CN" altLang="en-US" sz="600" kern="1200"/>
        </a:p>
      </dsp:txBody>
      <dsp:txXfrm>
        <a:off x="4230375" y="2052522"/>
        <a:ext cx="365518" cy="226949"/>
      </dsp:txXfrm>
    </dsp:sp>
    <dsp:sp modelId="{EA33F8C3-EF15-4938-AAB7-44D0DFABE47F}">
      <dsp:nvSpPr>
        <dsp:cNvPr id="0" name=""/>
        <dsp:cNvSpPr/>
      </dsp:nvSpPr>
      <dsp:spPr>
        <a:xfrm>
          <a:off x="4645137"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62B2F03-7263-4C4A-8696-46DEDA747D20}">
      <dsp:nvSpPr>
        <dsp:cNvPr id="0" name=""/>
        <dsp:cNvSpPr/>
      </dsp:nvSpPr>
      <dsp:spPr>
        <a:xfrm>
          <a:off x="4687319"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a:t>JAVA</a:t>
          </a:r>
          <a:r>
            <a:rPr lang="zh-CN" altLang="en-US" sz="600" kern="1200"/>
            <a:t>实习生</a:t>
          </a:r>
        </a:p>
      </dsp:txBody>
      <dsp:txXfrm>
        <a:off x="4694380" y="2052522"/>
        <a:ext cx="365518" cy="226949"/>
      </dsp:txXfrm>
    </dsp:sp>
    <dsp:sp modelId="{486962C8-C846-4365-BAB1-09187C5DF799}">
      <dsp:nvSpPr>
        <dsp:cNvPr id="0" name=""/>
        <dsp:cNvSpPr/>
      </dsp:nvSpPr>
      <dsp:spPr>
        <a:xfrm>
          <a:off x="5573147" y="1653904"/>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51477E9-B3C9-4711-B89B-2174BF1DC34B}">
      <dsp:nvSpPr>
        <dsp:cNvPr id="0" name=""/>
        <dsp:cNvSpPr/>
      </dsp:nvSpPr>
      <dsp:spPr>
        <a:xfrm>
          <a:off x="5615330" y="1693977"/>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采购部经理</a:t>
          </a:r>
        </a:p>
      </dsp:txBody>
      <dsp:txXfrm>
        <a:off x="5622391" y="1701038"/>
        <a:ext cx="365518" cy="226949"/>
      </dsp:txXfrm>
    </dsp:sp>
    <dsp:sp modelId="{E9A79215-7864-4C34-8D31-241672207841}">
      <dsp:nvSpPr>
        <dsp:cNvPr id="0" name=""/>
        <dsp:cNvSpPr/>
      </dsp:nvSpPr>
      <dsp:spPr>
        <a:xfrm>
          <a:off x="5109142"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3F66157-DCD2-44FD-B83D-C40357989F0D}">
      <dsp:nvSpPr>
        <dsp:cNvPr id="0" name=""/>
        <dsp:cNvSpPr/>
      </dsp:nvSpPr>
      <dsp:spPr>
        <a:xfrm>
          <a:off x="5151324"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大客户采购</a:t>
          </a:r>
        </a:p>
      </dsp:txBody>
      <dsp:txXfrm>
        <a:off x="5158385" y="2052522"/>
        <a:ext cx="365518" cy="226949"/>
      </dsp:txXfrm>
    </dsp:sp>
    <dsp:sp modelId="{9B528E0A-15D0-450A-9FE2-33140927E78F}">
      <dsp:nvSpPr>
        <dsp:cNvPr id="0" name=""/>
        <dsp:cNvSpPr/>
      </dsp:nvSpPr>
      <dsp:spPr>
        <a:xfrm>
          <a:off x="5573147"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FE87A57-63EC-4F1C-8807-4CA5FF88AC3B}">
      <dsp:nvSpPr>
        <dsp:cNvPr id="0" name=""/>
        <dsp:cNvSpPr/>
      </dsp:nvSpPr>
      <dsp:spPr>
        <a:xfrm>
          <a:off x="5615330"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文员采购员</a:t>
          </a:r>
        </a:p>
      </dsp:txBody>
      <dsp:txXfrm>
        <a:off x="5622391" y="2052522"/>
        <a:ext cx="365518" cy="226949"/>
      </dsp:txXfrm>
    </dsp:sp>
    <dsp:sp modelId="{180DC7CE-AE50-4A98-B4CD-78A13B749963}">
      <dsp:nvSpPr>
        <dsp:cNvPr id="0" name=""/>
        <dsp:cNvSpPr/>
      </dsp:nvSpPr>
      <dsp:spPr>
        <a:xfrm>
          <a:off x="6037153"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203164D-0E34-4745-9150-384473258237}">
      <dsp:nvSpPr>
        <dsp:cNvPr id="0" name=""/>
        <dsp:cNvSpPr/>
      </dsp:nvSpPr>
      <dsp:spPr>
        <a:xfrm>
          <a:off x="6079335"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订货组</a:t>
          </a:r>
        </a:p>
      </dsp:txBody>
      <dsp:txXfrm>
        <a:off x="6086396" y="2052522"/>
        <a:ext cx="365518" cy="226949"/>
      </dsp:txXfrm>
    </dsp:sp>
    <dsp:sp modelId="{671B54F5-262D-4679-B106-ACFBBB3DDB95}">
      <dsp:nvSpPr>
        <dsp:cNvPr id="0" name=""/>
        <dsp:cNvSpPr/>
      </dsp:nvSpPr>
      <dsp:spPr>
        <a:xfrm>
          <a:off x="7081165" y="1653904"/>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0E9AC1D-B436-4337-A688-0FA15F7A4D68}">
      <dsp:nvSpPr>
        <dsp:cNvPr id="0" name=""/>
        <dsp:cNvSpPr/>
      </dsp:nvSpPr>
      <dsp:spPr>
        <a:xfrm>
          <a:off x="7123347" y="1693977"/>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销售总监</a:t>
          </a:r>
        </a:p>
      </dsp:txBody>
      <dsp:txXfrm>
        <a:off x="7130408" y="1701038"/>
        <a:ext cx="365518" cy="226949"/>
      </dsp:txXfrm>
    </dsp:sp>
    <dsp:sp modelId="{D4263FE8-EC8D-4AEE-B07D-7E01FC9D7CF6}">
      <dsp:nvSpPr>
        <dsp:cNvPr id="0" name=""/>
        <dsp:cNvSpPr/>
      </dsp:nvSpPr>
      <dsp:spPr>
        <a:xfrm>
          <a:off x="6501158"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000B74F-DA60-40FF-BAF5-FD6D0A55154E}">
      <dsp:nvSpPr>
        <dsp:cNvPr id="0" name=""/>
        <dsp:cNvSpPr/>
      </dsp:nvSpPr>
      <dsp:spPr>
        <a:xfrm>
          <a:off x="6543341"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业务部</a:t>
          </a:r>
        </a:p>
      </dsp:txBody>
      <dsp:txXfrm>
        <a:off x="6550402" y="2052522"/>
        <a:ext cx="365518" cy="226949"/>
      </dsp:txXfrm>
    </dsp:sp>
    <dsp:sp modelId="{940D60A4-33EA-4E7F-9785-3CCFD191FE44}">
      <dsp:nvSpPr>
        <dsp:cNvPr id="0" name=""/>
        <dsp:cNvSpPr/>
      </dsp:nvSpPr>
      <dsp:spPr>
        <a:xfrm>
          <a:off x="6501158"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BCB5110-C73C-41D8-9B2A-6FFF82400FBA}">
      <dsp:nvSpPr>
        <dsp:cNvPr id="0" name=""/>
        <dsp:cNvSpPr/>
      </dsp:nvSpPr>
      <dsp:spPr>
        <a:xfrm>
          <a:off x="6543341"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业务部副总监</a:t>
          </a:r>
        </a:p>
      </dsp:txBody>
      <dsp:txXfrm>
        <a:off x="6550402" y="2404006"/>
        <a:ext cx="365518" cy="226949"/>
      </dsp:txXfrm>
    </dsp:sp>
    <dsp:sp modelId="{613A0EAF-638D-470C-9E8D-780BEF740C9D}">
      <dsp:nvSpPr>
        <dsp:cNvPr id="0" name=""/>
        <dsp:cNvSpPr/>
      </dsp:nvSpPr>
      <dsp:spPr>
        <a:xfrm>
          <a:off x="6269156" y="2708356"/>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FAFF86D-50BC-4E80-8041-11D1229C1B7A}">
      <dsp:nvSpPr>
        <dsp:cNvPr id="0" name=""/>
        <dsp:cNvSpPr/>
      </dsp:nvSpPr>
      <dsp:spPr>
        <a:xfrm>
          <a:off x="6311338" y="2748429"/>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区域经理</a:t>
          </a:r>
          <a:r>
            <a:rPr lang="en-US" altLang="zh-CN" sz="600" kern="1200"/>
            <a:t>3</a:t>
          </a:r>
          <a:endParaRPr lang="zh-CN" altLang="en-US" sz="600" kern="1200"/>
        </a:p>
      </dsp:txBody>
      <dsp:txXfrm>
        <a:off x="6318399" y="2755490"/>
        <a:ext cx="365518" cy="226949"/>
      </dsp:txXfrm>
    </dsp:sp>
    <dsp:sp modelId="{BAF2537C-A12A-4796-840F-864F5A4B2ABD}">
      <dsp:nvSpPr>
        <dsp:cNvPr id="0" name=""/>
        <dsp:cNvSpPr/>
      </dsp:nvSpPr>
      <dsp:spPr>
        <a:xfrm>
          <a:off x="6733161" y="2708356"/>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5986998-35AE-4A1B-A2A9-31F7C7D60411}">
      <dsp:nvSpPr>
        <dsp:cNvPr id="0" name=""/>
        <dsp:cNvSpPr/>
      </dsp:nvSpPr>
      <dsp:spPr>
        <a:xfrm>
          <a:off x="6775343" y="2748429"/>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区域负责</a:t>
          </a:r>
          <a:r>
            <a:rPr lang="en-US" altLang="zh-CN" sz="600" kern="1200"/>
            <a:t>2</a:t>
          </a:r>
          <a:endParaRPr lang="zh-CN" altLang="en-US" sz="600" kern="1200"/>
        </a:p>
      </dsp:txBody>
      <dsp:txXfrm>
        <a:off x="6782404" y="2755490"/>
        <a:ext cx="365518" cy="226949"/>
      </dsp:txXfrm>
    </dsp:sp>
    <dsp:sp modelId="{0F913D5F-2438-4498-960C-CE74FAD1C8AD}">
      <dsp:nvSpPr>
        <dsp:cNvPr id="0" name=""/>
        <dsp:cNvSpPr/>
      </dsp:nvSpPr>
      <dsp:spPr>
        <a:xfrm>
          <a:off x="7197166"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6479D47-71CE-4A10-A8F4-F7C912C93316}">
      <dsp:nvSpPr>
        <dsp:cNvPr id="0" name=""/>
        <dsp:cNvSpPr/>
      </dsp:nvSpPr>
      <dsp:spPr>
        <a:xfrm>
          <a:off x="7239349"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直营门店</a:t>
          </a:r>
        </a:p>
      </dsp:txBody>
      <dsp:txXfrm>
        <a:off x="7246410" y="2052522"/>
        <a:ext cx="365518" cy="226949"/>
      </dsp:txXfrm>
    </dsp:sp>
    <dsp:sp modelId="{9E8CB405-5E25-4197-A147-4E849CEC6A2E}">
      <dsp:nvSpPr>
        <dsp:cNvPr id="0" name=""/>
        <dsp:cNvSpPr/>
      </dsp:nvSpPr>
      <dsp:spPr>
        <a:xfrm>
          <a:off x="7197166"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5C80C3-EC20-416E-BC27-79AC9500F53F}">
      <dsp:nvSpPr>
        <dsp:cNvPr id="0" name=""/>
        <dsp:cNvSpPr/>
      </dsp:nvSpPr>
      <dsp:spPr>
        <a:xfrm>
          <a:off x="7239349"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门店主管</a:t>
          </a:r>
          <a:endParaRPr lang="en-US" altLang="zh-CN" sz="600" kern="1200"/>
        </a:p>
      </dsp:txBody>
      <dsp:txXfrm>
        <a:off x="7246410" y="2404006"/>
        <a:ext cx="365518" cy="226949"/>
      </dsp:txXfrm>
    </dsp:sp>
    <dsp:sp modelId="{25818FAE-7A5A-4684-8BEE-54A7CB7771E4}">
      <dsp:nvSpPr>
        <dsp:cNvPr id="0" name=""/>
        <dsp:cNvSpPr/>
      </dsp:nvSpPr>
      <dsp:spPr>
        <a:xfrm>
          <a:off x="7197166" y="2708356"/>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E07A098-90AB-46AA-8E95-C37B07BE5A4E}">
      <dsp:nvSpPr>
        <dsp:cNvPr id="0" name=""/>
        <dsp:cNvSpPr/>
      </dsp:nvSpPr>
      <dsp:spPr>
        <a:xfrm>
          <a:off x="7239349" y="2748429"/>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业务员</a:t>
          </a:r>
          <a:endParaRPr lang="en-US" altLang="zh-CN" sz="600" kern="1200"/>
        </a:p>
      </dsp:txBody>
      <dsp:txXfrm>
        <a:off x="7246410" y="2755490"/>
        <a:ext cx="365518" cy="226949"/>
      </dsp:txXfrm>
    </dsp:sp>
    <dsp:sp modelId="{4FD167B4-4F48-42EF-8761-48CC071149A3}">
      <dsp:nvSpPr>
        <dsp:cNvPr id="0" name=""/>
        <dsp:cNvSpPr/>
      </dsp:nvSpPr>
      <dsp:spPr>
        <a:xfrm>
          <a:off x="7197166" y="3059840"/>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923315E-9ED4-40A6-A2B4-0713FCE426B6}">
      <dsp:nvSpPr>
        <dsp:cNvPr id="0" name=""/>
        <dsp:cNvSpPr/>
      </dsp:nvSpPr>
      <dsp:spPr>
        <a:xfrm>
          <a:off x="7239349" y="3099913"/>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驾驶员兼配货</a:t>
          </a:r>
          <a:endParaRPr lang="en-US" altLang="zh-CN" sz="600" kern="1200"/>
        </a:p>
      </dsp:txBody>
      <dsp:txXfrm>
        <a:off x="7246410" y="3106974"/>
        <a:ext cx="365518" cy="226949"/>
      </dsp:txXfrm>
    </dsp:sp>
    <dsp:sp modelId="{601A5E3E-BFE4-4DB8-AF63-B04D5E610853}">
      <dsp:nvSpPr>
        <dsp:cNvPr id="0" name=""/>
        <dsp:cNvSpPr/>
      </dsp:nvSpPr>
      <dsp:spPr>
        <a:xfrm>
          <a:off x="7661172"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1F055AF-C04A-4798-A826-B924D0CE1B59}">
      <dsp:nvSpPr>
        <dsp:cNvPr id="0" name=""/>
        <dsp:cNvSpPr/>
      </dsp:nvSpPr>
      <dsp:spPr>
        <a:xfrm>
          <a:off x="7703354"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数据中心</a:t>
          </a:r>
        </a:p>
      </dsp:txBody>
      <dsp:txXfrm>
        <a:off x="7710415" y="2052522"/>
        <a:ext cx="365518" cy="226949"/>
      </dsp:txXfrm>
    </dsp:sp>
    <dsp:sp modelId="{A6983DB6-8467-486D-B118-B8129189769F}">
      <dsp:nvSpPr>
        <dsp:cNvPr id="0" name=""/>
        <dsp:cNvSpPr/>
      </dsp:nvSpPr>
      <dsp:spPr>
        <a:xfrm>
          <a:off x="7629100"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91C9B6-EE24-4B3B-84B8-EEAEEF08D272}">
      <dsp:nvSpPr>
        <dsp:cNvPr id="0" name=""/>
        <dsp:cNvSpPr/>
      </dsp:nvSpPr>
      <dsp:spPr>
        <a:xfrm>
          <a:off x="7671282"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数据录入分析</a:t>
          </a:r>
          <a:r>
            <a:rPr lang="en-US" altLang="zh-CN" sz="600" kern="1200"/>
            <a:t>2</a:t>
          </a:r>
        </a:p>
      </dsp:txBody>
      <dsp:txXfrm>
        <a:off x="7678343" y="2404006"/>
        <a:ext cx="365518" cy="226949"/>
      </dsp:txXfrm>
    </dsp:sp>
    <dsp:sp modelId="{E42B6A5E-99D0-409D-880C-4553D31FD883}">
      <dsp:nvSpPr>
        <dsp:cNvPr id="0" name=""/>
        <dsp:cNvSpPr/>
      </dsp:nvSpPr>
      <dsp:spPr>
        <a:xfrm>
          <a:off x="8821185" y="1653904"/>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3D968F-B753-46B0-BF7A-DA96FCFCB455}">
      <dsp:nvSpPr>
        <dsp:cNvPr id="0" name=""/>
        <dsp:cNvSpPr/>
      </dsp:nvSpPr>
      <dsp:spPr>
        <a:xfrm>
          <a:off x="8863368" y="1693977"/>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储运部</a:t>
          </a:r>
        </a:p>
      </dsp:txBody>
      <dsp:txXfrm>
        <a:off x="8870429" y="1701038"/>
        <a:ext cx="365518" cy="226949"/>
      </dsp:txXfrm>
    </dsp:sp>
    <dsp:sp modelId="{8525FDE7-B221-47B0-B7E1-C6CDE5ED288F}">
      <dsp:nvSpPr>
        <dsp:cNvPr id="0" name=""/>
        <dsp:cNvSpPr/>
      </dsp:nvSpPr>
      <dsp:spPr>
        <a:xfrm>
          <a:off x="8357180"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85DDA51-1105-478B-856C-05DF0C6489E0}">
      <dsp:nvSpPr>
        <dsp:cNvPr id="0" name=""/>
        <dsp:cNvSpPr/>
      </dsp:nvSpPr>
      <dsp:spPr>
        <a:xfrm>
          <a:off x="8399362"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物流经理</a:t>
          </a:r>
        </a:p>
      </dsp:txBody>
      <dsp:txXfrm>
        <a:off x="8406423" y="2052522"/>
        <a:ext cx="365518" cy="226949"/>
      </dsp:txXfrm>
    </dsp:sp>
    <dsp:sp modelId="{32A75407-0743-4DBA-96A6-682EDF512C2D}">
      <dsp:nvSpPr>
        <dsp:cNvPr id="0" name=""/>
        <dsp:cNvSpPr/>
      </dsp:nvSpPr>
      <dsp:spPr>
        <a:xfrm>
          <a:off x="8125177"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2FFDDFA-38C2-4B7A-9A24-94594534AF61}">
      <dsp:nvSpPr>
        <dsp:cNvPr id="0" name=""/>
        <dsp:cNvSpPr/>
      </dsp:nvSpPr>
      <dsp:spPr>
        <a:xfrm>
          <a:off x="8167359"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调度</a:t>
          </a:r>
        </a:p>
      </dsp:txBody>
      <dsp:txXfrm>
        <a:off x="8174420" y="2404006"/>
        <a:ext cx="365518" cy="226949"/>
      </dsp:txXfrm>
    </dsp:sp>
    <dsp:sp modelId="{B091C021-563B-4BC0-B493-3C761907AE67}">
      <dsp:nvSpPr>
        <dsp:cNvPr id="0" name=""/>
        <dsp:cNvSpPr/>
      </dsp:nvSpPr>
      <dsp:spPr>
        <a:xfrm>
          <a:off x="8125177" y="2708356"/>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594898C-569D-4B44-B64C-F0B3123B22EB}">
      <dsp:nvSpPr>
        <dsp:cNvPr id="0" name=""/>
        <dsp:cNvSpPr/>
      </dsp:nvSpPr>
      <dsp:spPr>
        <a:xfrm>
          <a:off x="8167359" y="2748429"/>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司机</a:t>
          </a:r>
        </a:p>
      </dsp:txBody>
      <dsp:txXfrm>
        <a:off x="8174420" y="2755490"/>
        <a:ext cx="365518" cy="226949"/>
      </dsp:txXfrm>
    </dsp:sp>
    <dsp:sp modelId="{624C7AAE-8DB8-4627-8411-9DD94234A3A0}">
      <dsp:nvSpPr>
        <dsp:cNvPr id="0" name=""/>
        <dsp:cNvSpPr/>
      </dsp:nvSpPr>
      <dsp:spPr>
        <a:xfrm>
          <a:off x="8589182"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CA1DCFA-106A-4AD8-85E8-F5F8ADC1C89E}">
      <dsp:nvSpPr>
        <dsp:cNvPr id="0" name=""/>
        <dsp:cNvSpPr/>
      </dsp:nvSpPr>
      <dsp:spPr>
        <a:xfrm>
          <a:off x="8631365"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数据员</a:t>
          </a:r>
        </a:p>
      </dsp:txBody>
      <dsp:txXfrm>
        <a:off x="8638426" y="2404006"/>
        <a:ext cx="365518" cy="226949"/>
      </dsp:txXfrm>
    </dsp:sp>
    <dsp:sp modelId="{5AA67110-3166-429F-AC57-8748F00F4E4D}">
      <dsp:nvSpPr>
        <dsp:cNvPr id="0" name=""/>
        <dsp:cNvSpPr/>
      </dsp:nvSpPr>
      <dsp:spPr>
        <a:xfrm>
          <a:off x="9285191" y="2005388"/>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D23C0D7-1E19-40BB-A929-D13A9137AB07}">
      <dsp:nvSpPr>
        <dsp:cNvPr id="0" name=""/>
        <dsp:cNvSpPr/>
      </dsp:nvSpPr>
      <dsp:spPr>
        <a:xfrm>
          <a:off x="9327373" y="2045461"/>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仓储经理</a:t>
          </a:r>
        </a:p>
      </dsp:txBody>
      <dsp:txXfrm>
        <a:off x="9334434" y="2052522"/>
        <a:ext cx="365518" cy="226949"/>
      </dsp:txXfrm>
    </dsp:sp>
    <dsp:sp modelId="{2BD8ABD9-B59E-4181-8294-0DFA08F0E978}">
      <dsp:nvSpPr>
        <dsp:cNvPr id="0" name=""/>
        <dsp:cNvSpPr/>
      </dsp:nvSpPr>
      <dsp:spPr>
        <a:xfrm>
          <a:off x="9053188"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4F956F5-8A71-464A-AD16-2A959DB3D1F5}">
      <dsp:nvSpPr>
        <dsp:cNvPr id="0" name=""/>
        <dsp:cNvSpPr/>
      </dsp:nvSpPr>
      <dsp:spPr>
        <a:xfrm>
          <a:off x="9095370"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仓库主管</a:t>
          </a:r>
        </a:p>
      </dsp:txBody>
      <dsp:txXfrm>
        <a:off x="9102431" y="2404006"/>
        <a:ext cx="365518" cy="226949"/>
      </dsp:txXfrm>
    </dsp:sp>
    <dsp:sp modelId="{704D0C56-76A5-46B0-85F5-3ABD723A93BE}">
      <dsp:nvSpPr>
        <dsp:cNvPr id="0" name=""/>
        <dsp:cNvSpPr/>
      </dsp:nvSpPr>
      <dsp:spPr>
        <a:xfrm>
          <a:off x="9053188" y="2708356"/>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2BE74E8-B28F-475B-999B-A22F18CFA14B}">
      <dsp:nvSpPr>
        <dsp:cNvPr id="0" name=""/>
        <dsp:cNvSpPr/>
      </dsp:nvSpPr>
      <dsp:spPr>
        <a:xfrm>
          <a:off x="9095370" y="2748429"/>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主管助理</a:t>
          </a:r>
        </a:p>
      </dsp:txBody>
      <dsp:txXfrm>
        <a:off x="9102431" y="2755490"/>
        <a:ext cx="365518" cy="226949"/>
      </dsp:txXfrm>
    </dsp:sp>
    <dsp:sp modelId="{BE7650FF-1981-4213-9C52-2D2CDCFA81D3}">
      <dsp:nvSpPr>
        <dsp:cNvPr id="0" name=""/>
        <dsp:cNvSpPr/>
      </dsp:nvSpPr>
      <dsp:spPr>
        <a:xfrm>
          <a:off x="8705184" y="3059840"/>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95E630A-CA3D-48DB-88C8-1508F13030DE}">
      <dsp:nvSpPr>
        <dsp:cNvPr id="0" name=""/>
        <dsp:cNvSpPr/>
      </dsp:nvSpPr>
      <dsp:spPr>
        <a:xfrm>
          <a:off x="8747366" y="3099913"/>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收发货组长</a:t>
          </a:r>
        </a:p>
      </dsp:txBody>
      <dsp:txXfrm>
        <a:off x="8754427" y="3106974"/>
        <a:ext cx="365518" cy="226949"/>
      </dsp:txXfrm>
    </dsp:sp>
    <dsp:sp modelId="{E315BCF2-4D31-4EC3-930B-2D7896DCDAE8}">
      <dsp:nvSpPr>
        <dsp:cNvPr id="0" name=""/>
        <dsp:cNvSpPr/>
      </dsp:nvSpPr>
      <dsp:spPr>
        <a:xfrm>
          <a:off x="8473181" y="3411324"/>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D67C583-4B53-4727-B283-82CD831E7308}">
      <dsp:nvSpPr>
        <dsp:cNvPr id="0" name=""/>
        <dsp:cNvSpPr/>
      </dsp:nvSpPr>
      <dsp:spPr>
        <a:xfrm>
          <a:off x="8515363" y="3451397"/>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组员</a:t>
          </a:r>
          <a:r>
            <a:rPr lang="en-US" altLang="zh-CN" sz="600" kern="1200"/>
            <a:t>3</a:t>
          </a:r>
          <a:endParaRPr lang="zh-CN" altLang="en-US" sz="600" kern="1200"/>
        </a:p>
      </dsp:txBody>
      <dsp:txXfrm>
        <a:off x="8522424" y="3458458"/>
        <a:ext cx="365518" cy="226949"/>
      </dsp:txXfrm>
    </dsp:sp>
    <dsp:sp modelId="{3C6B9666-5223-442A-AB9B-31CB09617613}">
      <dsp:nvSpPr>
        <dsp:cNvPr id="0" name=""/>
        <dsp:cNvSpPr/>
      </dsp:nvSpPr>
      <dsp:spPr>
        <a:xfrm>
          <a:off x="8937187" y="3411324"/>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BEEE707-46C6-4089-97F2-71349961BB61}">
      <dsp:nvSpPr>
        <dsp:cNvPr id="0" name=""/>
        <dsp:cNvSpPr/>
      </dsp:nvSpPr>
      <dsp:spPr>
        <a:xfrm>
          <a:off x="8979369" y="3451397"/>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装卸工</a:t>
          </a:r>
          <a:r>
            <a:rPr lang="en-US" altLang="zh-CN" sz="600" kern="1200"/>
            <a:t>4</a:t>
          </a:r>
          <a:endParaRPr lang="zh-CN" altLang="en-US" sz="600" kern="1200"/>
        </a:p>
      </dsp:txBody>
      <dsp:txXfrm>
        <a:off x="8986430" y="3458458"/>
        <a:ext cx="365518" cy="226949"/>
      </dsp:txXfrm>
    </dsp:sp>
    <dsp:sp modelId="{C181A8CC-4808-4E76-A8BF-A1388E5214B6}">
      <dsp:nvSpPr>
        <dsp:cNvPr id="0" name=""/>
        <dsp:cNvSpPr/>
      </dsp:nvSpPr>
      <dsp:spPr>
        <a:xfrm>
          <a:off x="9401192" y="3059840"/>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CBB1194-BDF8-4423-B757-B78620E3CF92}">
      <dsp:nvSpPr>
        <dsp:cNvPr id="0" name=""/>
        <dsp:cNvSpPr/>
      </dsp:nvSpPr>
      <dsp:spPr>
        <a:xfrm>
          <a:off x="9443374" y="3099913"/>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打包组长</a:t>
          </a:r>
        </a:p>
      </dsp:txBody>
      <dsp:txXfrm>
        <a:off x="9450435" y="3106974"/>
        <a:ext cx="365518" cy="226949"/>
      </dsp:txXfrm>
    </dsp:sp>
    <dsp:sp modelId="{8E563BF6-7EAE-4F39-8203-6E6765598955}">
      <dsp:nvSpPr>
        <dsp:cNvPr id="0" name=""/>
        <dsp:cNvSpPr/>
      </dsp:nvSpPr>
      <dsp:spPr>
        <a:xfrm>
          <a:off x="9401192" y="3411324"/>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C6DAC2F-E755-4E27-BAC7-17256C095761}">
      <dsp:nvSpPr>
        <dsp:cNvPr id="0" name=""/>
        <dsp:cNvSpPr/>
      </dsp:nvSpPr>
      <dsp:spPr>
        <a:xfrm>
          <a:off x="9443374" y="3451397"/>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组员</a:t>
          </a:r>
          <a:r>
            <a:rPr lang="en-US" altLang="zh-CN" sz="600" kern="1200"/>
            <a:t>2</a:t>
          </a:r>
          <a:endParaRPr lang="zh-CN" altLang="en-US" sz="600" kern="1200"/>
        </a:p>
      </dsp:txBody>
      <dsp:txXfrm>
        <a:off x="9450435" y="3458458"/>
        <a:ext cx="365518" cy="226949"/>
      </dsp:txXfrm>
    </dsp:sp>
    <dsp:sp modelId="{E121A257-AE08-4712-90E6-2271BF87D9E8}">
      <dsp:nvSpPr>
        <dsp:cNvPr id="0" name=""/>
        <dsp:cNvSpPr/>
      </dsp:nvSpPr>
      <dsp:spPr>
        <a:xfrm>
          <a:off x="9517193" y="2356872"/>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3F05E53-DBF4-48C2-9AEF-7699FC18CD89}">
      <dsp:nvSpPr>
        <dsp:cNvPr id="0" name=""/>
        <dsp:cNvSpPr/>
      </dsp:nvSpPr>
      <dsp:spPr>
        <a:xfrm>
          <a:off x="9559376" y="2396945"/>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信息系统组长</a:t>
          </a:r>
        </a:p>
      </dsp:txBody>
      <dsp:txXfrm>
        <a:off x="9566437" y="2404006"/>
        <a:ext cx="365518" cy="226949"/>
      </dsp:txXfrm>
    </dsp:sp>
    <dsp:sp modelId="{C29E03C3-01D7-4D15-A6D4-3158F9A3B165}">
      <dsp:nvSpPr>
        <dsp:cNvPr id="0" name=""/>
        <dsp:cNvSpPr/>
      </dsp:nvSpPr>
      <dsp:spPr>
        <a:xfrm>
          <a:off x="9517193" y="2708356"/>
          <a:ext cx="379640" cy="24107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604A830-B54F-4E49-85C7-F76E716DBA1B}">
      <dsp:nvSpPr>
        <dsp:cNvPr id="0" name=""/>
        <dsp:cNvSpPr/>
      </dsp:nvSpPr>
      <dsp:spPr>
        <a:xfrm>
          <a:off x="9559376" y="2748429"/>
          <a:ext cx="379640" cy="2410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zh-CN" altLang="en-US" sz="600" kern="1200"/>
            <a:t>组员</a:t>
          </a:r>
          <a:r>
            <a:rPr lang="en-US" altLang="zh-CN" sz="600" kern="1200"/>
            <a:t>2</a:t>
          </a:r>
          <a:endParaRPr lang="zh-CN" altLang="en-US" sz="600" kern="1200"/>
        </a:p>
      </dsp:txBody>
      <dsp:txXfrm>
        <a:off x="9566437" y="2755490"/>
        <a:ext cx="365518" cy="226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36D9A-8907-49F8-AB12-3F8912AF865F}">
      <dsp:nvSpPr>
        <dsp:cNvPr id="0" name=""/>
        <dsp:cNvSpPr/>
      </dsp:nvSpPr>
      <dsp:spPr>
        <a:xfrm>
          <a:off x="1793937" y="1920030"/>
          <a:ext cx="1254062" cy="111969"/>
        </a:xfrm>
        <a:custGeom>
          <a:avLst/>
          <a:gdLst/>
          <a:ahLst/>
          <a:cxnLst/>
          <a:rect l="0" t="0" r="0" b="0"/>
          <a:pathLst>
            <a:path>
              <a:moveTo>
                <a:pt x="0" y="111969"/>
              </a:moveTo>
              <a:lnTo>
                <a:pt x="1254062" y="111969"/>
              </a:lnTo>
              <a:lnTo>
                <a:pt x="1254062"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83E6C8-D307-4909-A3A5-3C9018FDBC1B}">
      <dsp:nvSpPr>
        <dsp:cNvPr id="0" name=""/>
        <dsp:cNvSpPr/>
      </dsp:nvSpPr>
      <dsp:spPr>
        <a:xfrm>
          <a:off x="1793937" y="2032000"/>
          <a:ext cx="2508125" cy="770352"/>
        </a:xfrm>
        <a:custGeom>
          <a:avLst/>
          <a:gdLst/>
          <a:ahLst/>
          <a:cxnLst/>
          <a:rect l="0" t="0" r="0" b="0"/>
          <a:pathLst>
            <a:path>
              <a:moveTo>
                <a:pt x="0" y="0"/>
              </a:moveTo>
              <a:lnTo>
                <a:pt x="2328974" y="0"/>
              </a:lnTo>
              <a:lnTo>
                <a:pt x="2328974" y="770352"/>
              </a:lnTo>
              <a:lnTo>
                <a:pt x="2508125" y="77035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390C3E-9771-466F-8FF9-861A73CB5D38}">
      <dsp:nvSpPr>
        <dsp:cNvPr id="0" name=""/>
        <dsp:cNvSpPr/>
      </dsp:nvSpPr>
      <dsp:spPr>
        <a:xfrm>
          <a:off x="1793937" y="1986280"/>
          <a:ext cx="2508125" cy="91440"/>
        </a:xfrm>
        <a:custGeom>
          <a:avLst/>
          <a:gdLst/>
          <a:ahLst/>
          <a:cxnLst/>
          <a:rect l="0" t="0" r="0" b="0"/>
          <a:pathLst>
            <a:path>
              <a:moveTo>
                <a:pt x="0" y="45720"/>
              </a:moveTo>
              <a:lnTo>
                <a:pt x="2508125"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21B0C4-7D2D-47F3-9CB4-AEB7FD3ED05F}">
      <dsp:nvSpPr>
        <dsp:cNvPr id="0" name=""/>
        <dsp:cNvSpPr/>
      </dsp:nvSpPr>
      <dsp:spPr>
        <a:xfrm>
          <a:off x="1793937" y="1261647"/>
          <a:ext cx="2508125" cy="770352"/>
        </a:xfrm>
        <a:custGeom>
          <a:avLst/>
          <a:gdLst/>
          <a:ahLst/>
          <a:cxnLst/>
          <a:rect l="0" t="0" r="0" b="0"/>
          <a:pathLst>
            <a:path>
              <a:moveTo>
                <a:pt x="0" y="770352"/>
              </a:moveTo>
              <a:lnTo>
                <a:pt x="2328974" y="770352"/>
              </a:lnTo>
              <a:lnTo>
                <a:pt x="2328974" y="0"/>
              </a:lnTo>
              <a:lnTo>
                <a:pt x="2508125"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E4B4D1-8326-4882-9A4B-675E6F8F359F}">
      <dsp:nvSpPr>
        <dsp:cNvPr id="0" name=""/>
        <dsp:cNvSpPr/>
      </dsp:nvSpPr>
      <dsp:spPr>
        <a:xfrm>
          <a:off x="2418" y="1758793"/>
          <a:ext cx="1791518" cy="5464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a:latin typeface="楷体_GB2312" panose="02010609030101010101" pitchFamily="49" charset="-122"/>
              <a:ea typeface="楷体_GB2312" panose="02010609030101010101" pitchFamily="49" charset="-122"/>
            </a:rPr>
            <a:t>退出方式</a:t>
          </a:r>
        </a:p>
      </dsp:txBody>
      <dsp:txXfrm>
        <a:off x="2418" y="1758793"/>
        <a:ext cx="1791518" cy="546413"/>
      </dsp:txXfrm>
    </dsp:sp>
    <dsp:sp modelId="{472938D5-8AE8-4CD0-A8B6-F673F76577D8}">
      <dsp:nvSpPr>
        <dsp:cNvPr id="0" name=""/>
        <dsp:cNvSpPr/>
      </dsp:nvSpPr>
      <dsp:spPr>
        <a:xfrm>
          <a:off x="4302062" y="988440"/>
          <a:ext cx="1791518" cy="5464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楷体_GB2312" panose="02010609030101010101" pitchFamily="49" charset="-122"/>
              <a:ea typeface="楷体_GB2312" panose="02010609030101010101" pitchFamily="49" charset="-122"/>
            </a:rPr>
            <a:t>并购</a:t>
          </a:r>
        </a:p>
      </dsp:txBody>
      <dsp:txXfrm>
        <a:off x="4302062" y="988440"/>
        <a:ext cx="1791518" cy="546413"/>
      </dsp:txXfrm>
    </dsp:sp>
    <dsp:sp modelId="{F8595B10-74EF-4E93-82FC-B9DD5E89BFF9}">
      <dsp:nvSpPr>
        <dsp:cNvPr id="0" name=""/>
        <dsp:cNvSpPr/>
      </dsp:nvSpPr>
      <dsp:spPr>
        <a:xfrm>
          <a:off x="4302062" y="1758793"/>
          <a:ext cx="1791518" cy="5464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楷体_GB2312" panose="02010609030101010101" pitchFamily="49" charset="-122"/>
              <a:ea typeface="楷体_GB2312" panose="02010609030101010101" pitchFamily="49" charset="-122"/>
            </a:rPr>
            <a:t>新三板转让</a:t>
          </a:r>
        </a:p>
      </dsp:txBody>
      <dsp:txXfrm>
        <a:off x="4302062" y="1758793"/>
        <a:ext cx="1791518" cy="546413"/>
      </dsp:txXfrm>
    </dsp:sp>
    <dsp:sp modelId="{7BA2B371-6CBF-4978-B516-347FC769F757}">
      <dsp:nvSpPr>
        <dsp:cNvPr id="0" name=""/>
        <dsp:cNvSpPr/>
      </dsp:nvSpPr>
      <dsp:spPr>
        <a:xfrm>
          <a:off x="4302062" y="2529146"/>
          <a:ext cx="1791518" cy="5464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楷体_GB2312" panose="02010609030101010101" pitchFamily="49" charset="-122"/>
              <a:ea typeface="楷体_GB2312" panose="02010609030101010101" pitchFamily="49" charset="-122"/>
            </a:rPr>
            <a:t>其他转让</a:t>
          </a:r>
        </a:p>
      </dsp:txBody>
      <dsp:txXfrm>
        <a:off x="4302062" y="2529146"/>
        <a:ext cx="1791518" cy="546413"/>
      </dsp:txXfrm>
    </dsp:sp>
    <dsp:sp modelId="{9DE65108-E7C4-486B-9983-E11ACEB3D5DB}">
      <dsp:nvSpPr>
        <dsp:cNvPr id="0" name=""/>
        <dsp:cNvSpPr/>
      </dsp:nvSpPr>
      <dsp:spPr>
        <a:xfrm>
          <a:off x="2152240" y="1373616"/>
          <a:ext cx="1791518" cy="546413"/>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b="1" kern="1200" dirty="0">
              <a:latin typeface="楷体_GB2312" panose="02010609030101010101" pitchFamily="49" charset="-122"/>
              <a:ea typeface="楷体_GB2312" panose="02010609030101010101" pitchFamily="49" charset="-122"/>
            </a:rPr>
            <a:t>固定利率回购</a:t>
          </a:r>
        </a:p>
      </dsp:txBody>
      <dsp:txXfrm>
        <a:off x="2152240" y="1373616"/>
        <a:ext cx="1791518" cy="5464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2">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2017-07-29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2017-07-29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2017-07-29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2017-07-29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2017-07-29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2017-07-29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2017-07-29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2017-07-29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2017-07-29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2017-07-29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仓蚁管家快递平台项目众筹说明会"/>
          <p:cNvPicPr>
            <a:picLocks noChangeAspect="1"/>
          </p:cNvPicPr>
          <p:nvPr/>
        </p:nvPicPr>
        <p:blipFill>
          <a:blip r:embed="rId2"/>
          <a:srcRect l="18542" r="16227"/>
          <a:stretch>
            <a:fillRect/>
          </a:stretch>
        </p:blipFill>
        <p:spPr>
          <a:xfrm>
            <a:off x="-68580" y="-16510"/>
            <a:ext cx="12329160" cy="689102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2"/>
          <a:srcRect b="89153"/>
          <a:stretch>
            <a:fillRect/>
          </a:stretch>
        </p:blipFill>
        <p:spPr>
          <a:xfrm>
            <a:off x="-8255" y="1264920"/>
            <a:ext cx="12199620" cy="3959860"/>
          </a:xfrm>
          <a:prstGeom prst="rect">
            <a:avLst/>
          </a:prstGeom>
          <a:noFill/>
          <a:ln w="9525">
            <a:noFill/>
          </a:ln>
        </p:spPr>
      </p:pic>
      <p:sp>
        <p:nvSpPr>
          <p:cNvPr id="9" name="文本框 8"/>
          <p:cNvSpPr txBox="1"/>
          <p:nvPr/>
        </p:nvSpPr>
        <p:spPr>
          <a:xfrm>
            <a:off x="2918460" y="2361565"/>
            <a:ext cx="6355080" cy="1753235"/>
          </a:xfrm>
          <a:prstGeom prst="rect">
            <a:avLst/>
          </a:prstGeom>
          <a:noFill/>
        </p:spPr>
        <p:txBody>
          <a:bodyPr wrap="none" rtlCol="0" anchor="t">
            <a:spAutoFit/>
          </a:bodyPr>
          <a:lstStyle/>
          <a:p>
            <a:r>
              <a:rPr lang="zh-CN" sz="5400" b="1">
                <a:solidFill>
                  <a:schemeClr val="bg1"/>
                </a:solidFill>
                <a:latin typeface="微软雅黑" panose="020B0503020204020204" charset="-122"/>
                <a:ea typeface="微软雅黑" panose="020B0503020204020204" charset="-122"/>
                <a:cs typeface="宋体" panose="02010600030101010101" pitchFamily="2" charset="-122"/>
                <a:sym typeface="+mn-ea"/>
              </a:rPr>
              <a:t>凭什么我们可以做到</a:t>
            </a:r>
          </a:p>
          <a:p>
            <a:r>
              <a:rPr lang="en-US" altLang="zh-CN" sz="5400" b="1">
                <a:solidFill>
                  <a:schemeClr val="bg1"/>
                </a:solidFill>
                <a:latin typeface="微软雅黑" panose="020B0503020204020204" charset="-122"/>
                <a:ea typeface="微软雅黑" panose="020B0503020204020204" charset="-122"/>
                <a:cs typeface="宋体" panose="02010600030101010101" pitchFamily="2" charset="-122"/>
                <a:sym typeface="+mn-ea"/>
              </a:rPr>
              <a:t>2</a:t>
            </a: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小时必达？</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679" y="1607375"/>
            <a:ext cx="10268318" cy="4331256"/>
          </a:xfrm>
          <a:prstGeom prst="rect">
            <a:avLst/>
          </a:prstGeom>
        </p:spPr>
      </p:pic>
      <p:sp>
        <p:nvSpPr>
          <p:cNvPr id="3" name="六边形 2"/>
          <p:cNvSpPr/>
          <p:nvPr/>
        </p:nvSpPr>
        <p:spPr>
          <a:xfrm>
            <a:off x="7200050" y="4396230"/>
            <a:ext cx="988312" cy="851993"/>
          </a:xfrm>
          <a:prstGeom prst="hexagon">
            <a:avLst>
              <a:gd name="adj" fmla="val 29066"/>
              <a:gd name="vf" fmla="val 115470"/>
            </a:avLst>
          </a:pr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4" name="六边形 3"/>
          <p:cNvSpPr/>
          <p:nvPr/>
        </p:nvSpPr>
        <p:spPr>
          <a:xfrm>
            <a:off x="7744741" y="2608298"/>
            <a:ext cx="819978" cy="706877"/>
          </a:xfrm>
          <a:prstGeom prst="hexagon">
            <a:avLst>
              <a:gd name="adj" fmla="val 29066"/>
              <a:gd name="vf" fmla="val 115470"/>
            </a:avLst>
          </a:pr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5" name="六边形 4"/>
          <p:cNvSpPr/>
          <p:nvPr/>
        </p:nvSpPr>
        <p:spPr>
          <a:xfrm>
            <a:off x="4968875" y="2654935"/>
            <a:ext cx="2277110" cy="1962785"/>
          </a:xfrm>
          <a:prstGeom prst="hexagon">
            <a:avLst>
              <a:gd name="adj" fmla="val 29066"/>
              <a:gd name="vf" fmla="val 115470"/>
            </a:avLst>
          </a:pr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6" name="六边形 5"/>
          <p:cNvSpPr/>
          <p:nvPr/>
        </p:nvSpPr>
        <p:spPr>
          <a:xfrm>
            <a:off x="3813126" y="2427472"/>
            <a:ext cx="869042" cy="749174"/>
          </a:xfrm>
          <a:prstGeom prst="hexagon">
            <a:avLst>
              <a:gd name="adj" fmla="val 29066"/>
              <a:gd name="vf" fmla="val 115470"/>
            </a:avLst>
          </a:pr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7" name="六边形 6"/>
          <p:cNvSpPr/>
          <p:nvPr/>
        </p:nvSpPr>
        <p:spPr>
          <a:xfrm>
            <a:off x="5301615" y="2947670"/>
            <a:ext cx="1638300" cy="1411605"/>
          </a:xfrm>
          <a:prstGeom prst="hexagon">
            <a:avLst>
              <a:gd name="adj" fmla="val 29066"/>
              <a:gd name="vf" fmla="val 115470"/>
            </a:avLst>
          </a:prstGeom>
          <a:solidFill>
            <a:srgbClr val="0101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9" name="六边形 8"/>
          <p:cNvSpPr/>
          <p:nvPr/>
        </p:nvSpPr>
        <p:spPr>
          <a:xfrm>
            <a:off x="3925179" y="2535134"/>
            <a:ext cx="619458" cy="534016"/>
          </a:xfrm>
          <a:prstGeom prst="hexagon">
            <a:avLst>
              <a:gd name="adj" fmla="val 29066"/>
              <a:gd name="vf" fmla="val 115470"/>
            </a:avLst>
          </a:prstGeom>
          <a:solidFill>
            <a:srgbClr val="0101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10" name="六边形 9"/>
          <p:cNvSpPr/>
          <p:nvPr/>
        </p:nvSpPr>
        <p:spPr>
          <a:xfrm>
            <a:off x="7899117" y="2745631"/>
            <a:ext cx="514678" cy="443688"/>
          </a:xfrm>
          <a:prstGeom prst="hexagon">
            <a:avLst>
              <a:gd name="adj" fmla="val 29066"/>
              <a:gd name="vf" fmla="val 115470"/>
            </a:avLst>
          </a:prstGeom>
          <a:solidFill>
            <a:srgbClr val="0101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11" name="六边形 10"/>
          <p:cNvSpPr/>
          <p:nvPr/>
        </p:nvSpPr>
        <p:spPr>
          <a:xfrm>
            <a:off x="7349249" y="4526043"/>
            <a:ext cx="696659" cy="600569"/>
          </a:xfrm>
          <a:prstGeom prst="hexagon">
            <a:avLst>
              <a:gd name="adj" fmla="val 29066"/>
              <a:gd name="vf" fmla="val 115470"/>
            </a:avLst>
          </a:prstGeom>
          <a:solidFill>
            <a:srgbClr val="0101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12" name="六边形 11"/>
          <p:cNvSpPr/>
          <p:nvPr/>
        </p:nvSpPr>
        <p:spPr>
          <a:xfrm>
            <a:off x="5287807" y="1640426"/>
            <a:ext cx="976893" cy="842149"/>
          </a:xfrm>
          <a:prstGeom prst="hexagon">
            <a:avLst>
              <a:gd name="adj" fmla="val 29066"/>
              <a:gd name="vf" fmla="val 115470"/>
            </a:avLst>
          </a:pr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13" name="六边形 12"/>
          <p:cNvSpPr/>
          <p:nvPr/>
        </p:nvSpPr>
        <p:spPr>
          <a:xfrm>
            <a:off x="5425041" y="1761005"/>
            <a:ext cx="696659" cy="600569"/>
          </a:xfrm>
          <a:prstGeom prst="hexagon">
            <a:avLst>
              <a:gd name="adj" fmla="val 29066"/>
              <a:gd name="vf" fmla="val 115470"/>
            </a:avLst>
          </a:prstGeom>
          <a:solidFill>
            <a:srgbClr val="0101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14" name="Freeform 141"/>
          <p:cNvSpPr>
            <a:spLocks noEditPoints="1"/>
          </p:cNvSpPr>
          <p:nvPr/>
        </p:nvSpPr>
        <p:spPr bwMode="auto">
          <a:xfrm>
            <a:off x="4075402" y="2623144"/>
            <a:ext cx="308357" cy="324743"/>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262626"/>
              </a:solidFill>
            </a:endParaRPr>
          </a:p>
        </p:txBody>
      </p:sp>
      <p:sp>
        <p:nvSpPr>
          <p:cNvPr id="15" name="Freeform 145"/>
          <p:cNvSpPr>
            <a:spLocks noEditPoints="1"/>
          </p:cNvSpPr>
          <p:nvPr/>
        </p:nvSpPr>
        <p:spPr bwMode="auto">
          <a:xfrm>
            <a:off x="5571940" y="1829846"/>
            <a:ext cx="445954" cy="450162"/>
          </a:xfrm>
          <a:custGeom>
            <a:avLst/>
            <a:gdLst>
              <a:gd name="T0" fmla="*/ 43 w 98"/>
              <a:gd name="T1" fmla="*/ 76 h 99"/>
              <a:gd name="T2" fmla="*/ 40 w 98"/>
              <a:gd name="T3" fmla="*/ 70 h 99"/>
              <a:gd name="T4" fmla="*/ 37 w 98"/>
              <a:gd name="T5" fmla="*/ 74 h 99"/>
              <a:gd name="T6" fmla="*/ 35 w 98"/>
              <a:gd name="T7" fmla="*/ 76 h 99"/>
              <a:gd name="T8" fmla="*/ 32 w 98"/>
              <a:gd name="T9" fmla="*/ 75 h 99"/>
              <a:gd name="T10" fmla="*/ 2 w 98"/>
              <a:gd name="T11" fmla="*/ 45 h 99"/>
              <a:gd name="T12" fmla="*/ 7 w 98"/>
              <a:gd name="T13" fmla="*/ 10 h 99"/>
              <a:gd name="T14" fmla="*/ 40 w 98"/>
              <a:gd name="T15" fmla="*/ 26 h 99"/>
              <a:gd name="T16" fmla="*/ 71 w 98"/>
              <a:gd name="T17" fmla="*/ 0 h 99"/>
              <a:gd name="T18" fmla="*/ 48 w 98"/>
              <a:gd name="T19" fmla="*/ 79 h 99"/>
              <a:gd name="T20" fmla="*/ 35 w 98"/>
              <a:gd name="T21" fmla="*/ 99 h 99"/>
              <a:gd name="T22" fmla="*/ 29 w 98"/>
              <a:gd name="T23" fmla="*/ 95 h 99"/>
              <a:gd name="T24" fmla="*/ 43 w 98"/>
              <a:gd name="T25" fmla="*/ 76 h 99"/>
              <a:gd name="T26" fmla="*/ 47 w 98"/>
              <a:gd name="T27" fmla="*/ 57 h 99"/>
              <a:gd name="T28" fmla="*/ 50 w 98"/>
              <a:gd name="T29" fmla="*/ 63 h 99"/>
              <a:gd name="T30" fmla="*/ 65 w 98"/>
              <a:gd name="T31" fmla="*/ 18 h 99"/>
              <a:gd name="T32" fmla="*/ 47 w 98"/>
              <a:gd name="T33" fmla="*/ 32 h 99"/>
              <a:gd name="T34" fmla="*/ 46 w 98"/>
              <a:gd name="T35" fmla="*/ 34 h 99"/>
              <a:gd name="T36" fmla="*/ 47 w 98"/>
              <a:gd name="T37" fmla="*/ 57 h 99"/>
              <a:gd name="T38" fmla="*/ 28 w 98"/>
              <a:gd name="T39" fmla="*/ 63 h 99"/>
              <a:gd name="T40" fmla="*/ 16 w 98"/>
              <a:gd name="T41" fmla="*/ 24 h 99"/>
              <a:gd name="T42" fmla="*/ 16 w 98"/>
              <a:gd name="T43" fmla="*/ 24 h 99"/>
              <a:gd name="T44" fmla="*/ 33 w 98"/>
              <a:gd name="T45" fmla="*/ 61 h 99"/>
              <a:gd name="T46" fmla="*/ 13 w 98"/>
              <a:gd name="T47" fmla="*/ 21 h 99"/>
              <a:gd name="T48" fmla="*/ 10 w 98"/>
              <a:gd name="T49" fmla="*/ 44 h 99"/>
              <a:gd name="T50" fmla="*/ 28 w 98"/>
              <a:gd name="T51" fmla="*/ 63 h 99"/>
              <a:gd name="T52" fmla="*/ 55 w 98"/>
              <a:gd name="T53" fmla="*/ 64 h 99"/>
              <a:gd name="T54" fmla="*/ 68 w 98"/>
              <a:gd name="T55" fmla="*/ 18 h 99"/>
              <a:gd name="T56" fmla="*/ 55 w 98"/>
              <a:gd name="T57" fmla="*/ 6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99">
                <a:moveTo>
                  <a:pt x="43" y="76"/>
                </a:moveTo>
                <a:cubicBezTo>
                  <a:pt x="42" y="75"/>
                  <a:pt x="41" y="73"/>
                  <a:pt x="40" y="70"/>
                </a:cubicBezTo>
                <a:cubicBezTo>
                  <a:pt x="39" y="71"/>
                  <a:pt x="38" y="73"/>
                  <a:pt x="37" y="74"/>
                </a:cubicBezTo>
                <a:cubicBezTo>
                  <a:pt x="35" y="76"/>
                  <a:pt x="35" y="76"/>
                  <a:pt x="35" y="76"/>
                </a:cubicBezTo>
                <a:cubicBezTo>
                  <a:pt x="32" y="75"/>
                  <a:pt x="32" y="75"/>
                  <a:pt x="32" y="75"/>
                </a:cubicBezTo>
                <a:cubicBezTo>
                  <a:pt x="25" y="72"/>
                  <a:pt x="4" y="62"/>
                  <a:pt x="2" y="45"/>
                </a:cubicBezTo>
                <a:cubicBezTo>
                  <a:pt x="0" y="28"/>
                  <a:pt x="10" y="19"/>
                  <a:pt x="7" y="10"/>
                </a:cubicBezTo>
                <a:cubicBezTo>
                  <a:pt x="21" y="13"/>
                  <a:pt x="33" y="19"/>
                  <a:pt x="40" y="26"/>
                </a:cubicBezTo>
                <a:cubicBezTo>
                  <a:pt x="52" y="11"/>
                  <a:pt x="67" y="11"/>
                  <a:pt x="71" y="0"/>
                </a:cubicBezTo>
                <a:cubicBezTo>
                  <a:pt x="98" y="38"/>
                  <a:pt x="94" y="74"/>
                  <a:pt x="48" y="79"/>
                </a:cubicBezTo>
                <a:cubicBezTo>
                  <a:pt x="44" y="86"/>
                  <a:pt x="40" y="93"/>
                  <a:pt x="35" y="99"/>
                </a:cubicBezTo>
                <a:cubicBezTo>
                  <a:pt x="29" y="95"/>
                  <a:pt x="29" y="95"/>
                  <a:pt x="29" y="95"/>
                </a:cubicBezTo>
                <a:cubicBezTo>
                  <a:pt x="34" y="89"/>
                  <a:pt x="39" y="83"/>
                  <a:pt x="43" y="76"/>
                </a:cubicBezTo>
                <a:close/>
                <a:moveTo>
                  <a:pt x="47" y="57"/>
                </a:moveTo>
                <a:cubicBezTo>
                  <a:pt x="48" y="60"/>
                  <a:pt x="49" y="62"/>
                  <a:pt x="50" y="63"/>
                </a:cubicBezTo>
                <a:cubicBezTo>
                  <a:pt x="56" y="49"/>
                  <a:pt x="61" y="33"/>
                  <a:pt x="65" y="18"/>
                </a:cubicBezTo>
                <a:cubicBezTo>
                  <a:pt x="61" y="22"/>
                  <a:pt x="53" y="24"/>
                  <a:pt x="47" y="32"/>
                </a:cubicBezTo>
                <a:cubicBezTo>
                  <a:pt x="47" y="33"/>
                  <a:pt x="46" y="33"/>
                  <a:pt x="46" y="34"/>
                </a:cubicBezTo>
                <a:cubicBezTo>
                  <a:pt x="50" y="41"/>
                  <a:pt x="50" y="49"/>
                  <a:pt x="47" y="57"/>
                </a:cubicBezTo>
                <a:close/>
                <a:moveTo>
                  <a:pt x="28" y="63"/>
                </a:moveTo>
                <a:cubicBezTo>
                  <a:pt x="25" y="49"/>
                  <a:pt x="22" y="36"/>
                  <a:pt x="16" y="24"/>
                </a:cubicBezTo>
                <a:cubicBezTo>
                  <a:pt x="16" y="24"/>
                  <a:pt x="16" y="24"/>
                  <a:pt x="16" y="24"/>
                </a:cubicBezTo>
                <a:cubicBezTo>
                  <a:pt x="22" y="33"/>
                  <a:pt x="29" y="46"/>
                  <a:pt x="33" y="61"/>
                </a:cubicBezTo>
                <a:cubicBezTo>
                  <a:pt x="47" y="44"/>
                  <a:pt x="38" y="27"/>
                  <a:pt x="13" y="21"/>
                </a:cubicBezTo>
                <a:cubicBezTo>
                  <a:pt x="15" y="27"/>
                  <a:pt x="9" y="33"/>
                  <a:pt x="10" y="44"/>
                </a:cubicBezTo>
                <a:cubicBezTo>
                  <a:pt x="11" y="56"/>
                  <a:pt x="24" y="61"/>
                  <a:pt x="28" y="63"/>
                </a:cubicBezTo>
                <a:close/>
                <a:moveTo>
                  <a:pt x="55" y="64"/>
                </a:moveTo>
                <a:cubicBezTo>
                  <a:pt x="80" y="60"/>
                  <a:pt x="83" y="40"/>
                  <a:pt x="68" y="18"/>
                </a:cubicBezTo>
                <a:cubicBezTo>
                  <a:pt x="67" y="31"/>
                  <a:pt x="62" y="48"/>
                  <a:pt x="55" y="6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262626"/>
              </a:solidFill>
            </a:endParaRPr>
          </a:p>
        </p:txBody>
      </p:sp>
      <p:sp>
        <p:nvSpPr>
          <p:cNvPr id="16" name="Freeform 162"/>
          <p:cNvSpPr>
            <a:spLocks noEditPoints="1"/>
          </p:cNvSpPr>
          <p:nvPr/>
        </p:nvSpPr>
        <p:spPr bwMode="auto">
          <a:xfrm>
            <a:off x="7511239" y="4639992"/>
            <a:ext cx="391200" cy="381659"/>
          </a:xfrm>
          <a:custGeom>
            <a:avLst/>
            <a:gdLst>
              <a:gd name="T0" fmla="*/ 85 w 95"/>
              <a:gd name="T1" fmla="*/ 25 h 93"/>
              <a:gd name="T2" fmla="*/ 86 w 95"/>
              <a:gd name="T3" fmla="*/ 22 h 93"/>
              <a:gd name="T4" fmla="*/ 86 w 95"/>
              <a:gd name="T5" fmla="*/ 13 h 93"/>
              <a:gd name="T6" fmla="*/ 80 w 95"/>
              <a:gd name="T7" fmla="*/ 8 h 93"/>
              <a:gd name="T8" fmla="*/ 36 w 95"/>
              <a:gd name="T9" fmla="*/ 11 h 93"/>
              <a:gd name="T10" fmla="*/ 36 w 95"/>
              <a:gd name="T11" fmla="*/ 24 h 93"/>
              <a:gd name="T12" fmla="*/ 80 w 95"/>
              <a:gd name="T13" fmla="*/ 25 h 93"/>
              <a:gd name="T14" fmla="*/ 35 w 95"/>
              <a:gd name="T15" fmla="*/ 62 h 93"/>
              <a:gd name="T16" fmla="*/ 66 w 95"/>
              <a:gd name="T17" fmla="*/ 72 h 93"/>
              <a:gd name="T18" fmla="*/ 55 w 95"/>
              <a:gd name="T19" fmla="*/ 45 h 93"/>
              <a:gd name="T20" fmla="*/ 70 w 95"/>
              <a:gd name="T21" fmla="*/ 66 h 93"/>
              <a:gd name="T22" fmla="*/ 62 w 95"/>
              <a:gd name="T23" fmla="*/ 59 h 93"/>
              <a:gd name="T24" fmla="*/ 70 w 95"/>
              <a:gd name="T25" fmla="*/ 66 h 93"/>
              <a:gd name="T26" fmla="*/ 70 w 95"/>
              <a:gd name="T27" fmla="*/ 67 h 93"/>
              <a:gd name="T28" fmla="*/ 60 w 95"/>
              <a:gd name="T29" fmla="*/ 60 h 93"/>
              <a:gd name="T30" fmla="*/ 70 w 95"/>
              <a:gd name="T31" fmla="*/ 55 h 93"/>
              <a:gd name="T32" fmla="*/ 70 w 95"/>
              <a:gd name="T33" fmla="*/ 54 h 93"/>
              <a:gd name="T34" fmla="*/ 68 w 95"/>
              <a:gd name="T35" fmla="*/ 55 h 93"/>
              <a:gd name="T36" fmla="*/ 71 w 95"/>
              <a:gd name="T37" fmla="*/ 58 h 93"/>
              <a:gd name="T38" fmla="*/ 68 w 95"/>
              <a:gd name="T39" fmla="*/ 55 h 93"/>
              <a:gd name="T40" fmla="*/ 71 w 95"/>
              <a:gd name="T41" fmla="*/ 59 h 93"/>
              <a:gd name="T42" fmla="*/ 66 w 95"/>
              <a:gd name="T43" fmla="*/ 56 h 93"/>
              <a:gd name="T44" fmla="*/ 65 w 95"/>
              <a:gd name="T45" fmla="*/ 57 h 93"/>
              <a:gd name="T46" fmla="*/ 71 w 95"/>
              <a:gd name="T47" fmla="*/ 62 h 93"/>
              <a:gd name="T48" fmla="*/ 65 w 95"/>
              <a:gd name="T49" fmla="*/ 57 h 93"/>
              <a:gd name="T50" fmla="*/ 71 w 95"/>
              <a:gd name="T51" fmla="*/ 64 h 93"/>
              <a:gd name="T52" fmla="*/ 63 w 95"/>
              <a:gd name="T53" fmla="*/ 58 h 93"/>
              <a:gd name="T54" fmla="*/ 71 w 95"/>
              <a:gd name="T55" fmla="*/ 46 h 93"/>
              <a:gd name="T56" fmla="*/ 70 w 95"/>
              <a:gd name="T57" fmla="*/ 48 h 93"/>
              <a:gd name="T58" fmla="*/ 56 w 95"/>
              <a:gd name="T59" fmla="*/ 57 h 93"/>
              <a:gd name="T60" fmla="*/ 59 w 95"/>
              <a:gd name="T61" fmla="*/ 40 h 93"/>
              <a:gd name="T62" fmla="*/ 60 w 95"/>
              <a:gd name="T63" fmla="*/ 39 h 93"/>
              <a:gd name="T64" fmla="*/ 71 w 95"/>
              <a:gd name="T65" fmla="*/ 46 h 93"/>
              <a:gd name="T66" fmla="*/ 68 w 95"/>
              <a:gd name="T67" fmla="*/ 46 h 93"/>
              <a:gd name="T68" fmla="*/ 61 w 95"/>
              <a:gd name="T69" fmla="*/ 42 h 93"/>
              <a:gd name="T70" fmla="*/ 71 w 95"/>
              <a:gd name="T71" fmla="*/ 70 h 93"/>
              <a:gd name="T72" fmla="*/ 69 w 95"/>
              <a:gd name="T73" fmla="*/ 71 h 93"/>
              <a:gd name="T74" fmla="*/ 55 w 95"/>
              <a:gd name="T75" fmla="*/ 60 h 93"/>
              <a:gd name="T76" fmla="*/ 69 w 95"/>
              <a:gd name="T77" fmla="*/ 51 h 93"/>
              <a:gd name="T78" fmla="*/ 71 w 95"/>
              <a:gd name="T79" fmla="*/ 51 h 93"/>
              <a:gd name="T80" fmla="*/ 74 w 95"/>
              <a:gd name="T81" fmla="*/ 60 h 93"/>
              <a:gd name="T82" fmla="*/ 71 w 95"/>
              <a:gd name="T83" fmla="*/ 70 h 93"/>
              <a:gd name="T84" fmla="*/ 93 w 95"/>
              <a:gd name="T85" fmla="*/ 11 h 93"/>
              <a:gd name="T86" fmla="*/ 94 w 95"/>
              <a:gd name="T87" fmla="*/ 24 h 93"/>
              <a:gd name="T88" fmla="*/ 89 w 95"/>
              <a:gd name="T89" fmla="*/ 89 h 93"/>
              <a:gd name="T90" fmla="*/ 22 w 95"/>
              <a:gd name="T91" fmla="*/ 93 h 93"/>
              <a:gd name="T92" fmla="*/ 18 w 95"/>
              <a:gd name="T93" fmla="*/ 68 h 93"/>
              <a:gd name="T94" fmla="*/ 0 w 95"/>
              <a:gd name="T95" fmla="*/ 64 h 93"/>
              <a:gd name="T96" fmla="*/ 13 w 95"/>
              <a:gd name="T97" fmla="*/ 3 h 93"/>
              <a:gd name="T98" fmla="*/ 22 w 95"/>
              <a:gd name="T99" fmla="*/ 0 h 93"/>
              <a:gd name="T100" fmla="*/ 80 w 95"/>
              <a:gd name="T101" fmla="*/ 0 h 93"/>
              <a:gd name="T102" fmla="*/ 28 w 95"/>
              <a:gd name="T103" fmla="*/ 34 h 93"/>
              <a:gd name="T104" fmla="*/ 80 w 95"/>
              <a:gd name="T105" fmla="*/ 34 h 93"/>
              <a:gd name="T106" fmla="*/ 26 w 95"/>
              <a:gd name="T107" fmla="*/ 85 h 93"/>
              <a:gd name="T108" fmla="*/ 26 w 95"/>
              <a:gd name="T109" fmla="*/ 60 h 93"/>
              <a:gd name="T110" fmla="*/ 28 w 95"/>
              <a:gd name="T111" fmla="*/ 34 h 93"/>
              <a:gd name="T112" fmla="*/ 18 w 95"/>
              <a:gd name="T113" fmla="*/ 24 h 93"/>
              <a:gd name="T114" fmla="*/ 28 w 95"/>
              <a:gd name="T115" fmla="*/ 25 h 93"/>
              <a:gd name="T116" fmla="*/ 29 w 95"/>
              <a:gd name="T117" fmla="*/ 18 h 93"/>
              <a:gd name="T118" fmla="*/ 22 w 95"/>
              <a:gd name="T119" fmla="*/ 8 h 93"/>
              <a:gd name="T120" fmla="*/ 16 w 95"/>
              <a:gd name="T121" fmla="*/ 12 h 93"/>
              <a:gd name="T122" fmla="*/ 18 w 95"/>
              <a:gd name="T123" fmla="*/ 6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 h="93">
                <a:moveTo>
                  <a:pt x="80" y="25"/>
                </a:moveTo>
                <a:cubicBezTo>
                  <a:pt x="85" y="25"/>
                  <a:pt x="85" y="25"/>
                  <a:pt x="85" y="25"/>
                </a:cubicBezTo>
                <a:cubicBezTo>
                  <a:pt x="85" y="25"/>
                  <a:pt x="85" y="25"/>
                  <a:pt x="85" y="25"/>
                </a:cubicBezTo>
                <a:cubicBezTo>
                  <a:pt x="85" y="25"/>
                  <a:pt x="85" y="24"/>
                  <a:pt x="86" y="22"/>
                </a:cubicBezTo>
                <a:cubicBezTo>
                  <a:pt x="86" y="21"/>
                  <a:pt x="86" y="19"/>
                  <a:pt x="86" y="18"/>
                </a:cubicBezTo>
                <a:cubicBezTo>
                  <a:pt x="86" y="16"/>
                  <a:pt x="86" y="15"/>
                  <a:pt x="86" y="13"/>
                </a:cubicBezTo>
                <a:cubicBezTo>
                  <a:pt x="85" y="11"/>
                  <a:pt x="83" y="8"/>
                  <a:pt x="80" y="8"/>
                </a:cubicBezTo>
                <a:cubicBezTo>
                  <a:pt x="80" y="8"/>
                  <a:pt x="80" y="8"/>
                  <a:pt x="80" y="8"/>
                </a:cubicBezTo>
                <a:cubicBezTo>
                  <a:pt x="35" y="8"/>
                  <a:pt x="35" y="8"/>
                  <a:pt x="35" y="8"/>
                </a:cubicBezTo>
                <a:cubicBezTo>
                  <a:pt x="35" y="9"/>
                  <a:pt x="36" y="10"/>
                  <a:pt x="36" y="11"/>
                </a:cubicBezTo>
                <a:cubicBezTo>
                  <a:pt x="37" y="13"/>
                  <a:pt x="37" y="15"/>
                  <a:pt x="37" y="18"/>
                </a:cubicBezTo>
                <a:cubicBezTo>
                  <a:pt x="37" y="20"/>
                  <a:pt x="37" y="22"/>
                  <a:pt x="36" y="24"/>
                </a:cubicBezTo>
                <a:cubicBezTo>
                  <a:pt x="36" y="24"/>
                  <a:pt x="36" y="25"/>
                  <a:pt x="36" y="25"/>
                </a:cubicBezTo>
                <a:cubicBezTo>
                  <a:pt x="80" y="25"/>
                  <a:pt x="80" y="25"/>
                  <a:pt x="80" y="25"/>
                </a:cubicBezTo>
                <a:close/>
                <a:moveTo>
                  <a:pt x="52" y="44"/>
                </a:moveTo>
                <a:cubicBezTo>
                  <a:pt x="43" y="44"/>
                  <a:pt x="35" y="52"/>
                  <a:pt x="35" y="62"/>
                </a:cubicBezTo>
                <a:cubicBezTo>
                  <a:pt x="35" y="71"/>
                  <a:pt x="43" y="79"/>
                  <a:pt x="52" y="79"/>
                </a:cubicBezTo>
                <a:cubicBezTo>
                  <a:pt x="58" y="79"/>
                  <a:pt x="63" y="76"/>
                  <a:pt x="66" y="72"/>
                </a:cubicBezTo>
                <a:cubicBezTo>
                  <a:pt x="52" y="62"/>
                  <a:pt x="52" y="62"/>
                  <a:pt x="52" y="62"/>
                </a:cubicBezTo>
                <a:cubicBezTo>
                  <a:pt x="55" y="45"/>
                  <a:pt x="55" y="45"/>
                  <a:pt x="55" y="45"/>
                </a:cubicBezTo>
                <a:cubicBezTo>
                  <a:pt x="54" y="45"/>
                  <a:pt x="53" y="44"/>
                  <a:pt x="52" y="44"/>
                </a:cubicBezTo>
                <a:close/>
                <a:moveTo>
                  <a:pt x="70" y="66"/>
                </a:moveTo>
                <a:cubicBezTo>
                  <a:pt x="61" y="59"/>
                  <a:pt x="61" y="59"/>
                  <a:pt x="61" y="59"/>
                </a:cubicBezTo>
                <a:cubicBezTo>
                  <a:pt x="62" y="59"/>
                  <a:pt x="62" y="59"/>
                  <a:pt x="62" y="59"/>
                </a:cubicBezTo>
                <a:cubicBezTo>
                  <a:pt x="70" y="65"/>
                  <a:pt x="70" y="65"/>
                  <a:pt x="70" y="65"/>
                </a:cubicBezTo>
                <a:cubicBezTo>
                  <a:pt x="70" y="66"/>
                  <a:pt x="70" y="66"/>
                  <a:pt x="70" y="66"/>
                </a:cubicBezTo>
                <a:close/>
                <a:moveTo>
                  <a:pt x="60" y="60"/>
                </a:moveTo>
                <a:cubicBezTo>
                  <a:pt x="70" y="67"/>
                  <a:pt x="70" y="67"/>
                  <a:pt x="70" y="67"/>
                </a:cubicBezTo>
                <a:cubicBezTo>
                  <a:pt x="70" y="67"/>
                  <a:pt x="69" y="68"/>
                  <a:pt x="69" y="68"/>
                </a:cubicBezTo>
                <a:cubicBezTo>
                  <a:pt x="60" y="60"/>
                  <a:pt x="60" y="60"/>
                  <a:pt x="60" y="60"/>
                </a:cubicBezTo>
                <a:cubicBezTo>
                  <a:pt x="60" y="60"/>
                  <a:pt x="60" y="60"/>
                  <a:pt x="60" y="60"/>
                </a:cubicBezTo>
                <a:close/>
                <a:moveTo>
                  <a:pt x="70" y="55"/>
                </a:moveTo>
                <a:cubicBezTo>
                  <a:pt x="69" y="54"/>
                  <a:pt x="69" y="54"/>
                  <a:pt x="69" y="54"/>
                </a:cubicBezTo>
                <a:cubicBezTo>
                  <a:pt x="70" y="54"/>
                  <a:pt x="70" y="54"/>
                  <a:pt x="70" y="54"/>
                </a:cubicBezTo>
                <a:cubicBezTo>
                  <a:pt x="70" y="54"/>
                  <a:pt x="70" y="54"/>
                  <a:pt x="70" y="55"/>
                </a:cubicBezTo>
                <a:close/>
                <a:moveTo>
                  <a:pt x="68" y="55"/>
                </a:moveTo>
                <a:cubicBezTo>
                  <a:pt x="68" y="55"/>
                  <a:pt x="68" y="55"/>
                  <a:pt x="68" y="55"/>
                </a:cubicBezTo>
                <a:cubicBezTo>
                  <a:pt x="71" y="58"/>
                  <a:pt x="71" y="58"/>
                  <a:pt x="71" y="58"/>
                </a:cubicBezTo>
                <a:cubicBezTo>
                  <a:pt x="71" y="57"/>
                  <a:pt x="71" y="57"/>
                  <a:pt x="71" y="56"/>
                </a:cubicBezTo>
                <a:cubicBezTo>
                  <a:pt x="68" y="55"/>
                  <a:pt x="68" y="55"/>
                  <a:pt x="68" y="55"/>
                </a:cubicBezTo>
                <a:close/>
                <a:moveTo>
                  <a:pt x="67" y="56"/>
                </a:moveTo>
                <a:cubicBezTo>
                  <a:pt x="71" y="59"/>
                  <a:pt x="71" y="59"/>
                  <a:pt x="71" y="59"/>
                </a:cubicBezTo>
                <a:cubicBezTo>
                  <a:pt x="71" y="59"/>
                  <a:pt x="71" y="60"/>
                  <a:pt x="71" y="60"/>
                </a:cubicBezTo>
                <a:cubicBezTo>
                  <a:pt x="66" y="56"/>
                  <a:pt x="66" y="56"/>
                  <a:pt x="66" y="56"/>
                </a:cubicBezTo>
                <a:cubicBezTo>
                  <a:pt x="67" y="56"/>
                  <a:pt x="67" y="56"/>
                  <a:pt x="67" y="56"/>
                </a:cubicBezTo>
                <a:close/>
                <a:moveTo>
                  <a:pt x="65" y="57"/>
                </a:moveTo>
                <a:cubicBezTo>
                  <a:pt x="71" y="61"/>
                  <a:pt x="71" y="61"/>
                  <a:pt x="71" y="61"/>
                </a:cubicBezTo>
                <a:cubicBezTo>
                  <a:pt x="71" y="62"/>
                  <a:pt x="71" y="62"/>
                  <a:pt x="71" y="62"/>
                </a:cubicBezTo>
                <a:cubicBezTo>
                  <a:pt x="64" y="57"/>
                  <a:pt x="64" y="57"/>
                  <a:pt x="64" y="57"/>
                </a:cubicBezTo>
                <a:cubicBezTo>
                  <a:pt x="65" y="57"/>
                  <a:pt x="65" y="57"/>
                  <a:pt x="65" y="57"/>
                </a:cubicBezTo>
                <a:close/>
                <a:moveTo>
                  <a:pt x="64" y="58"/>
                </a:moveTo>
                <a:cubicBezTo>
                  <a:pt x="71" y="64"/>
                  <a:pt x="71" y="64"/>
                  <a:pt x="71" y="64"/>
                </a:cubicBezTo>
                <a:cubicBezTo>
                  <a:pt x="71" y="64"/>
                  <a:pt x="71" y="64"/>
                  <a:pt x="71" y="64"/>
                </a:cubicBezTo>
                <a:cubicBezTo>
                  <a:pt x="63" y="58"/>
                  <a:pt x="63" y="58"/>
                  <a:pt x="63" y="58"/>
                </a:cubicBezTo>
                <a:cubicBezTo>
                  <a:pt x="64" y="58"/>
                  <a:pt x="64" y="58"/>
                  <a:pt x="64" y="58"/>
                </a:cubicBezTo>
                <a:close/>
                <a:moveTo>
                  <a:pt x="71" y="46"/>
                </a:moveTo>
                <a:cubicBezTo>
                  <a:pt x="71" y="47"/>
                  <a:pt x="71" y="47"/>
                  <a:pt x="71" y="47"/>
                </a:cubicBezTo>
                <a:cubicBezTo>
                  <a:pt x="70" y="48"/>
                  <a:pt x="70" y="48"/>
                  <a:pt x="70" y="48"/>
                </a:cubicBezTo>
                <a:cubicBezTo>
                  <a:pt x="58" y="56"/>
                  <a:pt x="58" y="56"/>
                  <a:pt x="58" y="56"/>
                </a:cubicBezTo>
                <a:cubicBezTo>
                  <a:pt x="56" y="57"/>
                  <a:pt x="56" y="57"/>
                  <a:pt x="56" y="57"/>
                </a:cubicBezTo>
                <a:cubicBezTo>
                  <a:pt x="56" y="54"/>
                  <a:pt x="56" y="54"/>
                  <a:pt x="56" y="54"/>
                </a:cubicBezTo>
                <a:cubicBezTo>
                  <a:pt x="59" y="40"/>
                  <a:pt x="59" y="40"/>
                  <a:pt x="59" y="40"/>
                </a:cubicBezTo>
                <a:cubicBezTo>
                  <a:pt x="59" y="39"/>
                  <a:pt x="59" y="39"/>
                  <a:pt x="59" y="39"/>
                </a:cubicBezTo>
                <a:cubicBezTo>
                  <a:pt x="60" y="39"/>
                  <a:pt x="60" y="39"/>
                  <a:pt x="60" y="39"/>
                </a:cubicBezTo>
                <a:cubicBezTo>
                  <a:pt x="62" y="39"/>
                  <a:pt x="64" y="40"/>
                  <a:pt x="66" y="41"/>
                </a:cubicBezTo>
                <a:cubicBezTo>
                  <a:pt x="68" y="42"/>
                  <a:pt x="70" y="44"/>
                  <a:pt x="71" y="46"/>
                </a:cubicBezTo>
                <a:close/>
                <a:moveTo>
                  <a:pt x="65" y="43"/>
                </a:moveTo>
                <a:cubicBezTo>
                  <a:pt x="66" y="44"/>
                  <a:pt x="67" y="45"/>
                  <a:pt x="68" y="46"/>
                </a:cubicBezTo>
                <a:cubicBezTo>
                  <a:pt x="59" y="52"/>
                  <a:pt x="59" y="52"/>
                  <a:pt x="59" y="52"/>
                </a:cubicBezTo>
                <a:cubicBezTo>
                  <a:pt x="61" y="42"/>
                  <a:pt x="61" y="42"/>
                  <a:pt x="61" y="42"/>
                </a:cubicBezTo>
                <a:cubicBezTo>
                  <a:pt x="62" y="42"/>
                  <a:pt x="64" y="43"/>
                  <a:pt x="65" y="43"/>
                </a:cubicBezTo>
                <a:close/>
                <a:moveTo>
                  <a:pt x="71" y="70"/>
                </a:moveTo>
                <a:cubicBezTo>
                  <a:pt x="70" y="71"/>
                  <a:pt x="70" y="71"/>
                  <a:pt x="70" y="71"/>
                </a:cubicBezTo>
                <a:cubicBezTo>
                  <a:pt x="69" y="71"/>
                  <a:pt x="69" y="71"/>
                  <a:pt x="69" y="71"/>
                </a:cubicBezTo>
                <a:cubicBezTo>
                  <a:pt x="57" y="61"/>
                  <a:pt x="57" y="61"/>
                  <a:pt x="57" y="61"/>
                </a:cubicBezTo>
                <a:cubicBezTo>
                  <a:pt x="55" y="60"/>
                  <a:pt x="55" y="60"/>
                  <a:pt x="55" y="60"/>
                </a:cubicBezTo>
                <a:cubicBezTo>
                  <a:pt x="57" y="59"/>
                  <a:pt x="57" y="59"/>
                  <a:pt x="57" y="59"/>
                </a:cubicBezTo>
                <a:cubicBezTo>
                  <a:pt x="69" y="51"/>
                  <a:pt x="69" y="51"/>
                  <a:pt x="69" y="51"/>
                </a:cubicBezTo>
                <a:cubicBezTo>
                  <a:pt x="70" y="50"/>
                  <a:pt x="70" y="50"/>
                  <a:pt x="70" y="50"/>
                </a:cubicBezTo>
                <a:cubicBezTo>
                  <a:pt x="71" y="51"/>
                  <a:pt x="71" y="51"/>
                  <a:pt x="71" y="51"/>
                </a:cubicBezTo>
                <a:cubicBezTo>
                  <a:pt x="72" y="53"/>
                  <a:pt x="73" y="54"/>
                  <a:pt x="73" y="56"/>
                </a:cubicBezTo>
                <a:cubicBezTo>
                  <a:pt x="74" y="57"/>
                  <a:pt x="74" y="59"/>
                  <a:pt x="74" y="60"/>
                </a:cubicBezTo>
                <a:cubicBezTo>
                  <a:pt x="74" y="62"/>
                  <a:pt x="74" y="64"/>
                  <a:pt x="73" y="66"/>
                </a:cubicBezTo>
                <a:cubicBezTo>
                  <a:pt x="72" y="67"/>
                  <a:pt x="72" y="69"/>
                  <a:pt x="71" y="70"/>
                </a:cubicBezTo>
                <a:close/>
                <a:moveTo>
                  <a:pt x="80" y="0"/>
                </a:moveTo>
                <a:cubicBezTo>
                  <a:pt x="87" y="0"/>
                  <a:pt x="92" y="5"/>
                  <a:pt x="93" y="11"/>
                </a:cubicBezTo>
                <a:cubicBezTo>
                  <a:pt x="94" y="13"/>
                  <a:pt x="94" y="15"/>
                  <a:pt x="94" y="18"/>
                </a:cubicBezTo>
                <a:cubicBezTo>
                  <a:pt x="95" y="20"/>
                  <a:pt x="94" y="22"/>
                  <a:pt x="94" y="24"/>
                </a:cubicBezTo>
                <a:cubicBezTo>
                  <a:pt x="93" y="28"/>
                  <a:pt x="91" y="31"/>
                  <a:pt x="89" y="33"/>
                </a:cubicBezTo>
                <a:cubicBezTo>
                  <a:pt x="89" y="89"/>
                  <a:pt x="89" y="89"/>
                  <a:pt x="89" y="89"/>
                </a:cubicBezTo>
                <a:cubicBezTo>
                  <a:pt x="85" y="93"/>
                  <a:pt x="85" y="93"/>
                  <a:pt x="85" y="93"/>
                </a:cubicBezTo>
                <a:cubicBezTo>
                  <a:pt x="22" y="93"/>
                  <a:pt x="22" y="93"/>
                  <a:pt x="22" y="93"/>
                </a:cubicBezTo>
                <a:cubicBezTo>
                  <a:pt x="18" y="89"/>
                  <a:pt x="18" y="89"/>
                  <a:pt x="18" y="89"/>
                </a:cubicBezTo>
                <a:cubicBezTo>
                  <a:pt x="18" y="68"/>
                  <a:pt x="18" y="68"/>
                  <a:pt x="18" y="68"/>
                </a:cubicBezTo>
                <a:cubicBezTo>
                  <a:pt x="4" y="68"/>
                  <a:pt x="4" y="68"/>
                  <a:pt x="4" y="68"/>
                </a:cubicBezTo>
                <a:cubicBezTo>
                  <a:pt x="0" y="64"/>
                  <a:pt x="0" y="64"/>
                  <a:pt x="0" y="64"/>
                </a:cubicBezTo>
                <a:cubicBezTo>
                  <a:pt x="8" y="12"/>
                  <a:pt x="8" y="12"/>
                  <a:pt x="8" y="12"/>
                </a:cubicBezTo>
                <a:cubicBezTo>
                  <a:pt x="8" y="8"/>
                  <a:pt x="10" y="6"/>
                  <a:pt x="13" y="3"/>
                </a:cubicBezTo>
                <a:cubicBezTo>
                  <a:pt x="15" y="1"/>
                  <a:pt x="19" y="0"/>
                  <a:pt x="22" y="0"/>
                </a:cubicBezTo>
                <a:cubicBezTo>
                  <a:pt x="22" y="0"/>
                  <a:pt x="22" y="0"/>
                  <a:pt x="22" y="0"/>
                </a:cubicBezTo>
                <a:cubicBezTo>
                  <a:pt x="22" y="0"/>
                  <a:pt x="22" y="0"/>
                  <a:pt x="22" y="0"/>
                </a:cubicBezTo>
                <a:cubicBezTo>
                  <a:pt x="80" y="0"/>
                  <a:pt x="80" y="0"/>
                  <a:pt x="80" y="0"/>
                </a:cubicBezTo>
                <a:cubicBezTo>
                  <a:pt x="80" y="0"/>
                  <a:pt x="80" y="0"/>
                  <a:pt x="80" y="0"/>
                </a:cubicBezTo>
                <a:close/>
                <a:moveTo>
                  <a:pt x="28" y="34"/>
                </a:moveTo>
                <a:cubicBezTo>
                  <a:pt x="28" y="34"/>
                  <a:pt x="28" y="34"/>
                  <a:pt x="28" y="34"/>
                </a:cubicBezTo>
                <a:cubicBezTo>
                  <a:pt x="80" y="34"/>
                  <a:pt x="80" y="34"/>
                  <a:pt x="80" y="34"/>
                </a:cubicBezTo>
                <a:cubicBezTo>
                  <a:pt x="80" y="85"/>
                  <a:pt x="80" y="85"/>
                  <a:pt x="80" y="85"/>
                </a:cubicBezTo>
                <a:cubicBezTo>
                  <a:pt x="26" y="85"/>
                  <a:pt x="26" y="85"/>
                  <a:pt x="26" y="85"/>
                </a:cubicBezTo>
                <a:cubicBezTo>
                  <a:pt x="26" y="68"/>
                  <a:pt x="26" y="68"/>
                  <a:pt x="26" y="68"/>
                </a:cubicBezTo>
                <a:cubicBezTo>
                  <a:pt x="26" y="60"/>
                  <a:pt x="26" y="60"/>
                  <a:pt x="26" y="60"/>
                </a:cubicBezTo>
                <a:cubicBezTo>
                  <a:pt x="26" y="33"/>
                  <a:pt x="26" y="33"/>
                  <a:pt x="26" y="33"/>
                </a:cubicBezTo>
                <a:cubicBezTo>
                  <a:pt x="27" y="34"/>
                  <a:pt x="27" y="34"/>
                  <a:pt x="28" y="34"/>
                </a:cubicBezTo>
                <a:close/>
                <a:moveTo>
                  <a:pt x="18" y="60"/>
                </a:moveTo>
                <a:cubicBezTo>
                  <a:pt x="18" y="24"/>
                  <a:pt x="18" y="24"/>
                  <a:pt x="18" y="24"/>
                </a:cubicBezTo>
                <a:cubicBezTo>
                  <a:pt x="26" y="23"/>
                  <a:pt x="26" y="23"/>
                  <a:pt x="26" y="23"/>
                </a:cubicBezTo>
                <a:cubicBezTo>
                  <a:pt x="26" y="23"/>
                  <a:pt x="26" y="25"/>
                  <a:pt x="28" y="25"/>
                </a:cubicBezTo>
                <a:cubicBezTo>
                  <a:pt x="28" y="25"/>
                  <a:pt x="28" y="24"/>
                  <a:pt x="28" y="22"/>
                </a:cubicBezTo>
                <a:cubicBezTo>
                  <a:pt x="29" y="21"/>
                  <a:pt x="29" y="19"/>
                  <a:pt x="29" y="18"/>
                </a:cubicBezTo>
                <a:cubicBezTo>
                  <a:pt x="29" y="16"/>
                  <a:pt x="28" y="15"/>
                  <a:pt x="28" y="13"/>
                </a:cubicBezTo>
                <a:cubicBezTo>
                  <a:pt x="27" y="11"/>
                  <a:pt x="25" y="8"/>
                  <a:pt x="22" y="8"/>
                </a:cubicBezTo>
                <a:cubicBezTo>
                  <a:pt x="21" y="8"/>
                  <a:pt x="19" y="9"/>
                  <a:pt x="18" y="10"/>
                </a:cubicBezTo>
                <a:cubicBezTo>
                  <a:pt x="17" y="11"/>
                  <a:pt x="16" y="11"/>
                  <a:pt x="16" y="12"/>
                </a:cubicBezTo>
                <a:cubicBezTo>
                  <a:pt x="8" y="60"/>
                  <a:pt x="8" y="60"/>
                  <a:pt x="8" y="60"/>
                </a:cubicBezTo>
                <a:lnTo>
                  <a:pt x="18" y="60"/>
                </a:ln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262626"/>
              </a:solidFill>
            </a:endParaRPr>
          </a:p>
        </p:txBody>
      </p:sp>
      <p:sp>
        <p:nvSpPr>
          <p:cNvPr id="17" name="Freeform 190"/>
          <p:cNvSpPr>
            <a:spLocks noEditPoints="1"/>
          </p:cNvSpPr>
          <p:nvPr/>
        </p:nvSpPr>
        <p:spPr bwMode="auto">
          <a:xfrm>
            <a:off x="7987855" y="2828480"/>
            <a:ext cx="323346" cy="26142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262626"/>
              </a:solidFill>
            </a:endParaRPr>
          </a:p>
        </p:txBody>
      </p:sp>
      <p:sp>
        <p:nvSpPr>
          <p:cNvPr id="18" name="文本框 145"/>
          <p:cNvSpPr txBox="1"/>
          <p:nvPr/>
        </p:nvSpPr>
        <p:spPr>
          <a:xfrm>
            <a:off x="5453380" y="3105785"/>
            <a:ext cx="1391920" cy="1076325"/>
          </a:xfrm>
          <a:prstGeom prst="rect">
            <a:avLst/>
          </a:prstGeom>
          <a:noFill/>
        </p:spPr>
        <p:txBody>
          <a:bodyPr wrap="square" rtlCol="0">
            <a:spAutoFit/>
          </a:bodyPr>
          <a:lstStyle/>
          <a:p>
            <a:pPr algn="ctr"/>
            <a:r>
              <a:rPr lang="zh-CN" altLang="en-US" sz="3200" b="1" dirty="0">
                <a:solidFill>
                  <a:schemeClr val="bg1"/>
                </a:solidFill>
                <a:latin typeface="微软雅黑" panose="020B0503020204020204" charset="-122"/>
                <a:ea typeface="微软雅黑" panose="020B0503020204020204" charset="-122"/>
                <a:cs typeface="Arial" panose="020B0604020202020204" pitchFamily="34" charset="0"/>
              </a:rPr>
              <a:t>城市微仓</a:t>
            </a:r>
          </a:p>
        </p:txBody>
      </p:sp>
      <p:sp>
        <p:nvSpPr>
          <p:cNvPr id="19" name="六边形 18"/>
          <p:cNvSpPr/>
          <p:nvPr/>
        </p:nvSpPr>
        <p:spPr>
          <a:xfrm>
            <a:off x="3949009" y="4035148"/>
            <a:ext cx="769843" cy="663658"/>
          </a:xfrm>
          <a:prstGeom prst="hexagon">
            <a:avLst>
              <a:gd name="adj" fmla="val 29066"/>
              <a:gd name="vf" fmla="val 115470"/>
            </a:avLst>
          </a:pr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20" name="六边形 19"/>
          <p:cNvSpPr/>
          <p:nvPr/>
        </p:nvSpPr>
        <p:spPr>
          <a:xfrm>
            <a:off x="4073438" y="4132276"/>
            <a:ext cx="522714" cy="450616"/>
          </a:xfrm>
          <a:prstGeom prst="hexagon">
            <a:avLst>
              <a:gd name="adj" fmla="val 29066"/>
              <a:gd name="vf" fmla="val 115470"/>
            </a:avLst>
          </a:prstGeom>
          <a:solidFill>
            <a:srgbClr val="0101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262626"/>
              </a:solidFill>
            </a:endParaRPr>
          </a:p>
        </p:txBody>
      </p:sp>
      <p:sp>
        <p:nvSpPr>
          <p:cNvPr id="21" name="Freeform 146"/>
          <p:cNvSpPr>
            <a:spLocks noEditPoints="1"/>
          </p:cNvSpPr>
          <p:nvPr/>
        </p:nvSpPr>
        <p:spPr bwMode="auto">
          <a:xfrm>
            <a:off x="4201089" y="4211761"/>
            <a:ext cx="265393" cy="324370"/>
          </a:xfrm>
          <a:custGeom>
            <a:avLst/>
            <a:gdLst>
              <a:gd name="T0" fmla="*/ 36 w 79"/>
              <a:gd name="T1" fmla="*/ 27 h 97"/>
              <a:gd name="T2" fmla="*/ 40 w 79"/>
              <a:gd name="T3" fmla="*/ 1 h 97"/>
              <a:gd name="T4" fmla="*/ 46 w 79"/>
              <a:gd name="T5" fmla="*/ 5 h 97"/>
              <a:gd name="T6" fmla="*/ 41 w 79"/>
              <a:gd name="T7" fmla="*/ 27 h 97"/>
              <a:gd name="T8" fmla="*/ 39 w 79"/>
              <a:gd name="T9" fmla="*/ 27 h 97"/>
              <a:gd name="T10" fmla="*/ 36 w 79"/>
              <a:gd name="T11" fmla="*/ 27 h 97"/>
              <a:gd name="T12" fmla="*/ 38 w 79"/>
              <a:gd name="T13" fmla="*/ 67 h 97"/>
              <a:gd name="T14" fmla="*/ 34 w 79"/>
              <a:gd name="T15" fmla="*/ 58 h 97"/>
              <a:gd name="T16" fmla="*/ 29 w 79"/>
              <a:gd name="T17" fmla="*/ 64 h 97"/>
              <a:gd name="T18" fmla="*/ 38 w 79"/>
              <a:gd name="T19" fmla="*/ 67 h 97"/>
              <a:gd name="T20" fmla="*/ 41 w 79"/>
              <a:gd name="T21" fmla="*/ 67 h 97"/>
              <a:gd name="T22" fmla="*/ 46 w 79"/>
              <a:gd name="T23" fmla="*/ 58 h 97"/>
              <a:gd name="T24" fmla="*/ 50 w 79"/>
              <a:gd name="T25" fmla="*/ 64 h 97"/>
              <a:gd name="T26" fmla="*/ 41 w 79"/>
              <a:gd name="T27" fmla="*/ 67 h 97"/>
              <a:gd name="T28" fmla="*/ 40 w 79"/>
              <a:gd name="T29" fmla="*/ 94 h 97"/>
              <a:gd name="T30" fmla="*/ 25 w 79"/>
              <a:gd name="T31" fmla="*/ 96 h 97"/>
              <a:gd name="T32" fmla="*/ 16 w 79"/>
              <a:gd name="T33" fmla="*/ 89 h 97"/>
              <a:gd name="T34" fmla="*/ 10 w 79"/>
              <a:gd name="T35" fmla="*/ 81 h 97"/>
              <a:gd name="T36" fmla="*/ 5 w 79"/>
              <a:gd name="T37" fmla="*/ 72 h 97"/>
              <a:gd name="T38" fmla="*/ 0 w 79"/>
              <a:gd name="T39" fmla="*/ 55 h 97"/>
              <a:gd name="T40" fmla="*/ 7 w 79"/>
              <a:gd name="T41" fmla="*/ 37 h 97"/>
              <a:gd name="T42" fmla="*/ 22 w 79"/>
              <a:gd name="T43" fmla="*/ 30 h 97"/>
              <a:gd name="T44" fmla="*/ 40 w 79"/>
              <a:gd name="T45" fmla="*/ 31 h 97"/>
              <a:gd name="T46" fmla="*/ 57 w 79"/>
              <a:gd name="T47" fmla="*/ 30 h 97"/>
              <a:gd name="T48" fmla="*/ 72 w 79"/>
              <a:gd name="T49" fmla="*/ 37 h 97"/>
              <a:gd name="T50" fmla="*/ 79 w 79"/>
              <a:gd name="T51" fmla="*/ 55 h 97"/>
              <a:gd name="T52" fmla="*/ 74 w 79"/>
              <a:gd name="T53" fmla="*/ 72 h 97"/>
              <a:gd name="T54" fmla="*/ 69 w 79"/>
              <a:gd name="T55" fmla="*/ 81 h 97"/>
              <a:gd name="T56" fmla="*/ 63 w 79"/>
              <a:gd name="T57" fmla="*/ 89 h 97"/>
              <a:gd name="T58" fmla="*/ 54 w 79"/>
              <a:gd name="T59" fmla="*/ 96 h 97"/>
              <a:gd name="T60" fmla="*/ 40 w 79"/>
              <a:gd name="T61" fmla="*/ 94 h 97"/>
              <a:gd name="T62" fmla="*/ 29 w 79"/>
              <a:gd name="T63" fmla="*/ 86 h 97"/>
              <a:gd name="T64" fmla="*/ 24 w 79"/>
              <a:gd name="T65" fmla="*/ 82 h 97"/>
              <a:gd name="T66" fmla="*/ 19 w 79"/>
              <a:gd name="T67" fmla="*/ 75 h 97"/>
              <a:gd name="T68" fmla="*/ 15 w 79"/>
              <a:gd name="T69" fmla="*/ 68 h 97"/>
              <a:gd name="T70" fmla="*/ 11 w 79"/>
              <a:gd name="T71" fmla="*/ 56 h 97"/>
              <a:gd name="T72" fmla="*/ 16 w 79"/>
              <a:gd name="T73" fmla="*/ 45 h 97"/>
              <a:gd name="T74" fmla="*/ 25 w 79"/>
              <a:gd name="T75" fmla="*/ 40 h 97"/>
              <a:gd name="T76" fmla="*/ 39 w 79"/>
              <a:gd name="T77" fmla="*/ 41 h 97"/>
              <a:gd name="T78" fmla="*/ 40 w 79"/>
              <a:gd name="T79" fmla="*/ 41 h 97"/>
              <a:gd name="T80" fmla="*/ 40 w 79"/>
              <a:gd name="T81" fmla="*/ 41 h 97"/>
              <a:gd name="T82" fmla="*/ 54 w 79"/>
              <a:gd name="T83" fmla="*/ 40 h 97"/>
              <a:gd name="T84" fmla="*/ 63 w 79"/>
              <a:gd name="T85" fmla="*/ 45 h 97"/>
              <a:gd name="T86" fmla="*/ 68 w 79"/>
              <a:gd name="T87" fmla="*/ 56 h 97"/>
              <a:gd name="T88" fmla="*/ 64 w 79"/>
              <a:gd name="T89" fmla="*/ 68 h 97"/>
              <a:gd name="T90" fmla="*/ 60 w 79"/>
              <a:gd name="T91" fmla="*/ 75 h 97"/>
              <a:gd name="T92" fmla="*/ 55 w 79"/>
              <a:gd name="T93" fmla="*/ 82 h 97"/>
              <a:gd name="T94" fmla="*/ 50 w 79"/>
              <a:gd name="T95" fmla="*/ 86 h 97"/>
              <a:gd name="T96" fmla="*/ 41 w 79"/>
              <a:gd name="T97" fmla="*/ 83 h 97"/>
              <a:gd name="T98" fmla="*/ 40 w 79"/>
              <a:gd name="T99" fmla="*/ 83 h 97"/>
              <a:gd name="T100" fmla="*/ 38 w 79"/>
              <a:gd name="T101" fmla="*/ 83 h 97"/>
              <a:gd name="T102" fmla="*/ 29 w 79"/>
              <a:gd name="T103" fmla="*/ 86 h 97"/>
              <a:gd name="T104" fmla="*/ 43 w 79"/>
              <a:gd name="T105" fmla="*/ 15 h 97"/>
              <a:gd name="T106" fmla="*/ 45 w 79"/>
              <a:gd name="T107" fmla="*/ 13 h 97"/>
              <a:gd name="T108" fmla="*/ 65 w 79"/>
              <a:gd name="T109" fmla="*/ 10 h 97"/>
              <a:gd name="T110" fmla="*/ 44 w 79"/>
              <a:gd name="T111" fmla="*/ 20 h 97"/>
              <a:gd name="T112" fmla="*/ 59 w 79"/>
              <a:gd name="T113" fmla="*/ 23 h 97"/>
              <a:gd name="T114" fmla="*/ 78 w 79"/>
              <a:gd name="T115" fmla="*/ 11 h 97"/>
              <a:gd name="T116" fmla="*/ 54 w 79"/>
              <a:gd name="T117" fmla="*/ 3 h 97"/>
              <a:gd name="T118" fmla="*/ 43 w 79"/>
              <a:gd name="T119"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 h="97">
                <a:moveTo>
                  <a:pt x="36" y="27"/>
                </a:moveTo>
                <a:cubicBezTo>
                  <a:pt x="33" y="18"/>
                  <a:pt x="30" y="8"/>
                  <a:pt x="40" y="1"/>
                </a:cubicBezTo>
                <a:cubicBezTo>
                  <a:pt x="46" y="5"/>
                  <a:pt x="46" y="5"/>
                  <a:pt x="46" y="5"/>
                </a:cubicBezTo>
                <a:cubicBezTo>
                  <a:pt x="38" y="11"/>
                  <a:pt x="39" y="20"/>
                  <a:pt x="41" y="27"/>
                </a:cubicBezTo>
                <a:cubicBezTo>
                  <a:pt x="40" y="27"/>
                  <a:pt x="40" y="27"/>
                  <a:pt x="39" y="27"/>
                </a:cubicBezTo>
                <a:cubicBezTo>
                  <a:pt x="38" y="27"/>
                  <a:pt x="37" y="27"/>
                  <a:pt x="36" y="27"/>
                </a:cubicBezTo>
                <a:close/>
                <a:moveTo>
                  <a:pt x="38" y="67"/>
                </a:moveTo>
                <a:cubicBezTo>
                  <a:pt x="38" y="67"/>
                  <a:pt x="38" y="59"/>
                  <a:pt x="34" y="58"/>
                </a:cubicBezTo>
                <a:cubicBezTo>
                  <a:pt x="30" y="58"/>
                  <a:pt x="28" y="62"/>
                  <a:pt x="29" y="64"/>
                </a:cubicBezTo>
                <a:cubicBezTo>
                  <a:pt x="30" y="66"/>
                  <a:pt x="38" y="67"/>
                  <a:pt x="38" y="67"/>
                </a:cubicBezTo>
                <a:close/>
                <a:moveTo>
                  <a:pt x="41" y="67"/>
                </a:moveTo>
                <a:cubicBezTo>
                  <a:pt x="41" y="67"/>
                  <a:pt x="42" y="59"/>
                  <a:pt x="46" y="58"/>
                </a:cubicBezTo>
                <a:cubicBezTo>
                  <a:pt x="50" y="58"/>
                  <a:pt x="52" y="62"/>
                  <a:pt x="50" y="64"/>
                </a:cubicBezTo>
                <a:cubicBezTo>
                  <a:pt x="49" y="66"/>
                  <a:pt x="41" y="67"/>
                  <a:pt x="41" y="67"/>
                </a:cubicBezTo>
                <a:close/>
                <a:moveTo>
                  <a:pt x="40" y="94"/>
                </a:moveTo>
                <a:cubicBezTo>
                  <a:pt x="33" y="97"/>
                  <a:pt x="29" y="97"/>
                  <a:pt x="25" y="96"/>
                </a:cubicBezTo>
                <a:cubicBezTo>
                  <a:pt x="21" y="95"/>
                  <a:pt x="19" y="93"/>
                  <a:pt x="16" y="89"/>
                </a:cubicBezTo>
                <a:cubicBezTo>
                  <a:pt x="14" y="86"/>
                  <a:pt x="12" y="83"/>
                  <a:pt x="10" y="81"/>
                </a:cubicBezTo>
                <a:cubicBezTo>
                  <a:pt x="8" y="78"/>
                  <a:pt x="7" y="75"/>
                  <a:pt x="5" y="72"/>
                </a:cubicBezTo>
                <a:cubicBezTo>
                  <a:pt x="3" y="67"/>
                  <a:pt x="0" y="61"/>
                  <a:pt x="0" y="55"/>
                </a:cubicBezTo>
                <a:cubicBezTo>
                  <a:pt x="0" y="48"/>
                  <a:pt x="1" y="42"/>
                  <a:pt x="7" y="37"/>
                </a:cubicBezTo>
                <a:cubicBezTo>
                  <a:pt x="11" y="33"/>
                  <a:pt x="16" y="31"/>
                  <a:pt x="22" y="30"/>
                </a:cubicBezTo>
                <a:cubicBezTo>
                  <a:pt x="27" y="29"/>
                  <a:pt x="33" y="29"/>
                  <a:pt x="40" y="31"/>
                </a:cubicBezTo>
                <a:cubicBezTo>
                  <a:pt x="46" y="29"/>
                  <a:pt x="52" y="29"/>
                  <a:pt x="57" y="30"/>
                </a:cubicBezTo>
                <a:cubicBezTo>
                  <a:pt x="63" y="31"/>
                  <a:pt x="68" y="33"/>
                  <a:pt x="72" y="37"/>
                </a:cubicBezTo>
                <a:cubicBezTo>
                  <a:pt x="78" y="42"/>
                  <a:pt x="79" y="48"/>
                  <a:pt x="79" y="55"/>
                </a:cubicBezTo>
                <a:cubicBezTo>
                  <a:pt x="79" y="61"/>
                  <a:pt x="76" y="67"/>
                  <a:pt x="74" y="72"/>
                </a:cubicBezTo>
                <a:cubicBezTo>
                  <a:pt x="72" y="75"/>
                  <a:pt x="71" y="78"/>
                  <a:pt x="69" y="81"/>
                </a:cubicBezTo>
                <a:cubicBezTo>
                  <a:pt x="67" y="83"/>
                  <a:pt x="65" y="86"/>
                  <a:pt x="63" y="89"/>
                </a:cubicBezTo>
                <a:cubicBezTo>
                  <a:pt x="60" y="93"/>
                  <a:pt x="58" y="95"/>
                  <a:pt x="54" y="96"/>
                </a:cubicBezTo>
                <a:cubicBezTo>
                  <a:pt x="50" y="97"/>
                  <a:pt x="46" y="97"/>
                  <a:pt x="40" y="94"/>
                </a:cubicBezTo>
                <a:close/>
                <a:moveTo>
                  <a:pt x="29" y="86"/>
                </a:moveTo>
                <a:cubicBezTo>
                  <a:pt x="27" y="86"/>
                  <a:pt x="26" y="84"/>
                  <a:pt x="24" y="82"/>
                </a:cubicBezTo>
                <a:cubicBezTo>
                  <a:pt x="22" y="80"/>
                  <a:pt x="21" y="77"/>
                  <a:pt x="19" y="75"/>
                </a:cubicBezTo>
                <a:cubicBezTo>
                  <a:pt x="18" y="73"/>
                  <a:pt x="17" y="71"/>
                  <a:pt x="15" y="68"/>
                </a:cubicBezTo>
                <a:cubicBezTo>
                  <a:pt x="13" y="64"/>
                  <a:pt x="12" y="60"/>
                  <a:pt x="11" y="56"/>
                </a:cubicBezTo>
                <a:cubicBezTo>
                  <a:pt x="11" y="52"/>
                  <a:pt x="12" y="48"/>
                  <a:pt x="16" y="45"/>
                </a:cubicBezTo>
                <a:cubicBezTo>
                  <a:pt x="18" y="42"/>
                  <a:pt x="21" y="41"/>
                  <a:pt x="25" y="40"/>
                </a:cubicBezTo>
                <a:cubicBezTo>
                  <a:pt x="29" y="40"/>
                  <a:pt x="34" y="40"/>
                  <a:pt x="39" y="41"/>
                </a:cubicBezTo>
                <a:cubicBezTo>
                  <a:pt x="40" y="41"/>
                  <a:pt x="40" y="41"/>
                  <a:pt x="40" y="41"/>
                </a:cubicBezTo>
                <a:cubicBezTo>
                  <a:pt x="40" y="41"/>
                  <a:pt x="40" y="41"/>
                  <a:pt x="40" y="41"/>
                </a:cubicBezTo>
                <a:cubicBezTo>
                  <a:pt x="45" y="40"/>
                  <a:pt x="50" y="40"/>
                  <a:pt x="54" y="40"/>
                </a:cubicBezTo>
                <a:cubicBezTo>
                  <a:pt x="58" y="41"/>
                  <a:pt x="61" y="42"/>
                  <a:pt x="63" y="45"/>
                </a:cubicBezTo>
                <a:cubicBezTo>
                  <a:pt x="67" y="48"/>
                  <a:pt x="68" y="52"/>
                  <a:pt x="68" y="56"/>
                </a:cubicBezTo>
                <a:cubicBezTo>
                  <a:pt x="67" y="60"/>
                  <a:pt x="66" y="64"/>
                  <a:pt x="64" y="68"/>
                </a:cubicBezTo>
                <a:cubicBezTo>
                  <a:pt x="62" y="71"/>
                  <a:pt x="61" y="73"/>
                  <a:pt x="60" y="75"/>
                </a:cubicBezTo>
                <a:cubicBezTo>
                  <a:pt x="58" y="77"/>
                  <a:pt x="57" y="80"/>
                  <a:pt x="55" y="82"/>
                </a:cubicBezTo>
                <a:cubicBezTo>
                  <a:pt x="53" y="84"/>
                  <a:pt x="52" y="86"/>
                  <a:pt x="50" y="86"/>
                </a:cubicBezTo>
                <a:cubicBezTo>
                  <a:pt x="48" y="87"/>
                  <a:pt x="45" y="86"/>
                  <a:pt x="41" y="83"/>
                </a:cubicBezTo>
                <a:cubicBezTo>
                  <a:pt x="40" y="83"/>
                  <a:pt x="40" y="83"/>
                  <a:pt x="40" y="83"/>
                </a:cubicBezTo>
                <a:cubicBezTo>
                  <a:pt x="38" y="83"/>
                  <a:pt x="38" y="83"/>
                  <a:pt x="38" y="83"/>
                </a:cubicBezTo>
                <a:cubicBezTo>
                  <a:pt x="34" y="86"/>
                  <a:pt x="31" y="87"/>
                  <a:pt x="29" y="86"/>
                </a:cubicBezTo>
                <a:close/>
                <a:moveTo>
                  <a:pt x="43" y="15"/>
                </a:moveTo>
                <a:cubicBezTo>
                  <a:pt x="44" y="14"/>
                  <a:pt x="44" y="14"/>
                  <a:pt x="45" y="13"/>
                </a:cubicBezTo>
                <a:cubicBezTo>
                  <a:pt x="52" y="11"/>
                  <a:pt x="65" y="10"/>
                  <a:pt x="65" y="10"/>
                </a:cubicBezTo>
                <a:cubicBezTo>
                  <a:pt x="58" y="12"/>
                  <a:pt x="49" y="15"/>
                  <a:pt x="44" y="20"/>
                </a:cubicBezTo>
                <a:cubicBezTo>
                  <a:pt x="47" y="22"/>
                  <a:pt x="51" y="25"/>
                  <a:pt x="59" y="23"/>
                </a:cubicBezTo>
                <a:cubicBezTo>
                  <a:pt x="68" y="22"/>
                  <a:pt x="78" y="11"/>
                  <a:pt x="78" y="11"/>
                </a:cubicBezTo>
                <a:cubicBezTo>
                  <a:pt x="78" y="11"/>
                  <a:pt x="62" y="0"/>
                  <a:pt x="54" y="3"/>
                </a:cubicBezTo>
                <a:cubicBezTo>
                  <a:pt x="48" y="5"/>
                  <a:pt x="44" y="11"/>
                  <a:pt x="43" y="1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262626"/>
              </a:solidFill>
            </a:endParaRPr>
          </a:p>
        </p:txBody>
      </p:sp>
      <p:pic>
        <p:nvPicPr>
          <p:cNvPr id="22" name="Picture 2"/>
          <p:cNvPicPr>
            <a:picLocks noChangeAspect="1"/>
          </p:cNvPicPr>
          <p:nvPr/>
        </p:nvPicPr>
        <p:blipFill>
          <a:blip r:embed="rId3"/>
          <a:srcRect b="89153"/>
          <a:stretch>
            <a:fillRect/>
          </a:stretch>
        </p:blipFill>
        <p:spPr>
          <a:xfrm>
            <a:off x="-8255" y="-9525"/>
            <a:ext cx="470535" cy="833755"/>
          </a:xfrm>
          <a:prstGeom prst="rect">
            <a:avLst/>
          </a:prstGeom>
          <a:noFill/>
          <a:ln w="9525">
            <a:noFill/>
          </a:ln>
        </p:spPr>
      </p:pic>
      <p:pic>
        <p:nvPicPr>
          <p:cNvPr id="24" name="Picture 2"/>
          <p:cNvPicPr>
            <a:picLocks noChangeAspect="1"/>
          </p:cNvPicPr>
          <p:nvPr/>
        </p:nvPicPr>
        <p:blipFill>
          <a:blip r:embed="rId3"/>
          <a:srcRect b="89153"/>
          <a:stretch>
            <a:fillRect/>
          </a:stretch>
        </p:blipFill>
        <p:spPr>
          <a:xfrm>
            <a:off x="462280" y="738505"/>
            <a:ext cx="11725910" cy="76200"/>
          </a:xfrm>
          <a:prstGeom prst="rect">
            <a:avLst/>
          </a:prstGeom>
          <a:noFill/>
          <a:ln w="9525">
            <a:noFill/>
          </a:ln>
        </p:spPr>
      </p:pic>
      <p:sp>
        <p:nvSpPr>
          <p:cNvPr id="8" name="文本框 7"/>
          <p:cNvSpPr txBox="1"/>
          <p:nvPr/>
        </p:nvSpPr>
        <p:spPr>
          <a:xfrm>
            <a:off x="612775" y="177165"/>
            <a:ext cx="3279140" cy="460375"/>
          </a:xfrm>
          <a:prstGeom prst="rect">
            <a:avLst/>
          </a:prstGeom>
          <a:noFill/>
        </p:spPr>
        <p:txBody>
          <a:bodyPr wrap="none" rtlCol="0" anchor="t">
            <a:spAutoFit/>
          </a:bodyPr>
          <a:lstStyle/>
          <a:p>
            <a:r>
              <a:rPr lang="zh-CN" altLang="en-US" sz="2400" b="1">
                <a:latin typeface="微软雅黑" panose="020B0503020204020204" charset="-122"/>
                <a:ea typeface="微软雅黑" panose="020B0503020204020204" charset="-122"/>
              </a:rPr>
              <a:t>项目介绍</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创新亮点</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45160" y="2742565"/>
            <a:ext cx="2240280" cy="1753235"/>
          </a:xfrm>
          <a:prstGeom prst="rect">
            <a:avLst/>
          </a:prstGeom>
          <a:solidFill>
            <a:srgbClr val="FF0000"/>
          </a:solidFill>
        </p:spPr>
        <p:txBody>
          <a:bodyPr wrap="none" rtlCol="0" anchor="t">
            <a:spAutoFit/>
          </a:bodyPr>
          <a:lstStyle/>
          <a:p>
            <a:pPr algn="ct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品牌商</a:t>
            </a:r>
          </a:p>
          <a:p>
            <a:pPr algn="ct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仓库</a:t>
            </a:r>
          </a:p>
        </p:txBody>
      </p:sp>
      <p:pic>
        <p:nvPicPr>
          <p:cNvPr id="2" name="图片 1" descr="581b55cb5c64a044d758d24d07ae28b1"/>
          <p:cNvPicPr>
            <a:picLocks noChangeAspect="1"/>
          </p:cNvPicPr>
          <p:nvPr/>
        </p:nvPicPr>
        <p:blipFill>
          <a:blip r:embed="rId2"/>
          <a:stretch>
            <a:fillRect/>
          </a:stretch>
        </p:blipFill>
        <p:spPr>
          <a:xfrm>
            <a:off x="3188335" y="852805"/>
            <a:ext cx="2070100" cy="1358265"/>
          </a:xfrm>
          <a:prstGeom prst="rect">
            <a:avLst/>
          </a:prstGeom>
        </p:spPr>
      </p:pic>
      <p:pic>
        <p:nvPicPr>
          <p:cNvPr id="4" name="图片 3" descr="a808340ee6d0f9633f628517b803ff2e"/>
          <p:cNvPicPr>
            <a:picLocks noChangeAspect="1"/>
          </p:cNvPicPr>
          <p:nvPr/>
        </p:nvPicPr>
        <p:blipFill>
          <a:blip r:embed="rId3"/>
          <a:stretch>
            <a:fillRect/>
          </a:stretch>
        </p:blipFill>
        <p:spPr>
          <a:xfrm>
            <a:off x="4477385" y="2320290"/>
            <a:ext cx="1761490" cy="1504315"/>
          </a:xfrm>
          <a:prstGeom prst="rect">
            <a:avLst/>
          </a:prstGeom>
        </p:spPr>
      </p:pic>
      <p:pic>
        <p:nvPicPr>
          <p:cNvPr id="5" name="图片 4" descr="8140a08147711ac0a33098707fdf0fdb"/>
          <p:cNvPicPr>
            <a:picLocks noChangeAspect="1"/>
          </p:cNvPicPr>
          <p:nvPr/>
        </p:nvPicPr>
        <p:blipFill>
          <a:blip r:embed="rId4"/>
          <a:stretch>
            <a:fillRect/>
          </a:stretch>
        </p:blipFill>
        <p:spPr>
          <a:xfrm>
            <a:off x="4477385" y="3997960"/>
            <a:ext cx="1238250" cy="1238250"/>
          </a:xfrm>
          <a:prstGeom prst="rect">
            <a:avLst/>
          </a:prstGeom>
        </p:spPr>
      </p:pic>
      <p:pic>
        <p:nvPicPr>
          <p:cNvPr id="6" name="图片 5" descr="942dd979e20436ed0808f4097413bcc9"/>
          <p:cNvPicPr>
            <a:picLocks noChangeAspect="1"/>
          </p:cNvPicPr>
          <p:nvPr/>
        </p:nvPicPr>
        <p:blipFill>
          <a:blip r:embed="rId5"/>
          <a:stretch>
            <a:fillRect/>
          </a:stretch>
        </p:blipFill>
        <p:spPr>
          <a:xfrm>
            <a:off x="3295650" y="5257165"/>
            <a:ext cx="1422400" cy="1422400"/>
          </a:xfrm>
          <a:prstGeom prst="rect">
            <a:avLst/>
          </a:prstGeom>
        </p:spPr>
      </p:pic>
      <p:cxnSp>
        <p:nvCxnSpPr>
          <p:cNvPr id="7" name="肘形连接符 6"/>
          <p:cNvCxnSpPr/>
          <p:nvPr/>
        </p:nvCxnSpPr>
        <p:spPr>
          <a:xfrm flipV="1">
            <a:off x="2190750" y="1771015"/>
            <a:ext cx="1104900" cy="838200"/>
          </a:xfrm>
          <a:prstGeom prst="bentConnector3">
            <a:avLst>
              <a:gd name="adj1" fmla="val 50057"/>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flipV="1">
            <a:off x="3117850" y="2964815"/>
            <a:ext cx="1231900" cy="304800"/>
          </a:xfrm>
          <a:prstGeom prst="bentConnector3">
            <a:avLst>
              <a:gd name="adj1" fmla="val 50052"/>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a:off x="3117850" y="3893185"/>
            <a:ext cx="1257300" cy="367030"/>
          </a:xfrm>
          <a:prstGeom prst="bentConnector3">
            <a:avLst>
              <a:gd name="adj1" fmla="val 50051"/>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a:off x="2317750" y="4615815"/>
            <a:ext cx="1016000" cy="876300"/>
          </a:xfrm>
          <a:prstGeom prst="bentConnector3">
            <a:avLst>
              <a:gd name="adj1" fmla="val 50063"/>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片 11" descr="f093ec8bef38ca74bcfa4ae226ae1a5a"/>
          <p:cNvPicPr>
            <a:picLocks noChangeAspect="1"/>
          </p:cNvPicPr>
          <p:nvPr/>
        </p:nvPicPr>
        <p:blipFill>
          <a:blip r:embed="rId6"/>
          <a:stretch>
            <a:fillRect/>
          </a:stretch>
        </p:blipFill>
        <p:spPr>
          <a:xfrm>
            <a:off x="7734935" y="3870960"/>
            <a:ext cx="2604135" cy="3469640"/>
          </a:xfrm>
          <a:prstGeom prst="rect">
            <a:avLst/>
          </a:prstGeom>
        </p:spPr>
      </p:pic>
      <p:sp>
        <p:nvSpPr>
          <p:cNvPr id="13" name="上箭头 12"/>
          <p:cNvSpPr/>
          <p:nvPr/>
        </p:nvSpPr>
        <p:spPr>
          <a:xfrm>
            <a:off x="8776335" y="3204210"/>
            <a:ext cx="558165" cy="793750"/>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4" name="图片 13" descr="3280b73ab0c40cdce3add3e875f2dc45"/>
          <p:cNvPicPr>
            <a:picLocks noChangeAspect="1"/>
          </p:cNvPicPr>
          <p:nvPr/>
        </p:nvPicPr>
        <p:blipFill>
          <a:blip r:embed="rId7"/>
          <a:stretch>
            <a:fillRect/>
          </a:stretch>
        </p:blipFill>
        <p:spPr>
          <a:xfrm>
            <a:off x="8110855" y="875030"/>
            <a:ext cx="2066925" cy="2089785"/>
          </a:xfrm>
          <a:prstGeom prst="rect">
            <a:avLst/>
          </a:prstGeom>
        </p:spPr>
      </p:pic>
      <p:sp>
        <p:nvSpPr>
          <p:cNvPr id="15" name="文本框 14"/>
          <p:cNvSpPr txBox="1"/>
          <p:nvPr/>
        </p:nvSpPr>
        <p:spPr>
          <a:xfrm>
            <a:off x="10005060" y="4635500"/>
            <a:ext cx="1706880" cy="706755"/>
          </a:xfrm>
          <a:prstGeom prst="rect">
            <a:avLst/>
          </a:prstGeom>
          <a:noFill/>
        </p:spPr>
        <p:txBody>
          <a:bodyPr wrap="none" rtlCol="0" anchor="t">
            <a:spAutoFit/>
          </a:bodyPr>
          <a:lstStyle/>
          <a:p>
            <a:pPr algn="ctr"/>
            <a:r>
              <a:rPr lang="zh-CN" altLang="en-US" sz="4000" b="1">
                <a:solidFill>
                  <a:schemeClr val="tx1"/>
                </a:solidFill>
                <a:latin typeface="微软雅黑" panose="020B0503020204020204" charset="-122"/>
                <a:ea typeface="微软雅黑" panose="020B0503020204020204" charset="-122"/>
                <a:cs typeface="宋体" panose="02010600030101010101" pitchFamily="2" charset="-122"/>
                <a:sym typeface="+mn-ea"/>
              </a:rPr>
              <a:t>消费者</a:t>
            </a:r>
          </a:p>
        </p:txBody>
      </p:sp>
      <p:sp>
        <p:nvSpPr>
          <p:cNvPr id="16" name="文本框 15"/>
          <p:cNvSpPr txBox="1"/>
          <p:nvPr/>
        </p:nvSpPr>
        <p:spPr>
          <a:xfrm>
            <a:off x="9745980" y="2964815"/>
            <a:ext cx="1198880" cy="706755"/>
          </a:xfrm>
          <a:prstGeom prst="rect">
            <a:avLst/>
          </a:prstGeom>
          <a:noFill/>
        </p:spPr>
        <p:txBody>
          <a:bodyPr wrap="none" rtlCol="0" anchor="t">
            <a:spAutoFit/>
          </a:bodyPr>
          <a:lstStyle/>
          <a:p>
            <a:pPr algn="ctr"/>
            <a:r>
              <a:rPr lang="zh-CN" altLang="en-US" sz="4000" b="1">
                <a:solidFill>
                  <a:schemeClr val="tx1"/>
                </a:solidFill>
                <a:latin typeface="微软雅黑" panose="020B0503020204020204" charset="-122"/>
                <a:ea typeface="微软雅黑" panose="020B0503020204020204" charset="-122"/>
                <a:cs typeface="宋体" panose="02010600030101010101" pitchFamily="2" charset="-122"/>
                <a:sym typeface="+mn-ea"/>
              </a:rPr>
              <a:t>上网</a:t>
            </a:r>
          </a:p>
        </p:txBody>
      </p:sp>
      <p:cxnSp>
        <p:nvCxnSpPr>
          <p:cNvPr id="17" name="直接连接符 16"/>
          <p:cNvCxnSpPr/>
          <p:nvPr/>
        </p:nvCxnSpPr>
        <p:spPr>
          <a:xfrm>
            <a:off x="6457950" y="3472815"/>
            <a:ext cx="1244600" cy="1130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457950" y="1821815"/>
            <a:ext cx="1282700" cy="2501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419850" y="4869815"/>
            <a:ext cx="1244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6356350" y="5466715"/>
            <a:ext cx="1282700" cy="1003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
          <p:cNvPicPr>
            <a:picLocks noChangeAspect="1"/>
          </p:cNvPicPr>
          <p:nvPr/>
        </p:nvPicPr>
        <p:blipFill>
          <a:blip r:embed="rId8"/>
          <a:srcRect b="89153"/>
          <a:stretch>
            <a:fillRect/>
          </a:stretch>
        </p:blipFill>
        <p:spPr>
          <a:xfrm>
            <a:off x="-8255" y="-9525"/>
            <a:ext cx="470535" cy="833755"/>
          </a:xfrm>
          <a:prstGeom prst="rect">
            <a:avLst/>
          </a:prstGeom>
          <a:noFill/>
          <a:ln w="9525">
            <a:noFill/>
          </a:ln>
        </p:spPr>
      </p:pic>
      <p:pic>
        <p:nvPicPr>
          <p:cNvPr id="24" name="Picture 2"/>
          <p:cNvPicPr>
            <a:picLocks noChangeAspect="1"/>
          </p:cNvPicPr>
          <p:nvPr/>
        </p:nvPicPr>
        <p:blipFill>
          <a:blip r:embed="rId8"/>
          <a:srcRect b="89153"/>
          <a:stretch>
            <a:fillRect/>
          </a:stretch>
        </p:blipFill>
        <p:spPr>
          <a:xfrm>
            <a:off x="462280" y="748030"/>
            <a:ext cx="11725910" cy="76200"/>
          </a:xfrm>
          <a:prstGeom prst="rect">
            <a:avLst/>
          </a:prstGeom>
          <a:noFill/>
          <a:ln w="9525">
            <a:noFill/>
          </a:ln>
        </p:spPr>
      </p:pic>
      <p:sp>
        <p:nvSpPr>
          <p:cNvPr id="3" name="文本框 2"/>
          <p:cNvSpPr txBox="1"/>
          <p:nvPr/>
        </p:nvSpPr>
        <p:spPr>
          <a:xfrm>
            <a:off x="612775" y="177165"/>
            <a:ext cx="3460750" cy="460375"/>
          </a:xfrm>
          <a:prstGeom prst="rect">
            <a:avLst/>
          </a:prstGeom>
          <a:noFill/>
        </p:spPr>
        <p:txBody>
          <a:bodyPr wrap="none" rtlCol="0" anchor="t">
            <a:spAutoFit/>
          </a:bodyPr>
          <a:lstStyle/>
          <a:p>
            <a:r>
              <a:rPr lang="zh-CN" altLang="en-US" sz="2400" b="1">
                <a:latin typeface="微软雅黑" panose="020B0503020204020204" charset="-122"/>
                <a:ea typeface="微软雅黑" panose="020B0503020204020204" charset="-122"/>
              </a:rPr>
              <a:t>项目介绍 </a:t>
            </a:r>
            <a:r>
              <a:rPr lang="en-US" altLang="zh-CN" sz="2400" b="1">
                <a:latin typeface="微软雅黑" panose="020B0503020204020204" charset="-122"/>
                <a:ea typeface="微软雅黑" panose="020B0503020204020204" charset="-122"/>
              </a:rPr>
              <a:t>—— </a:t>
            </a:r>
            <a:r>
              <a:rPr lang="zh-CN" altLang="en-US" sz="2400" b="1">
                <a:latin typeface="微软雅黑" panose="020B0503020204020204" charset="-122"/>
                <a:ea typeface="微软雅黑" panose="020B0503020204020204" charset="-122"/>
              </a:rPr>
              <a:t>微仓场景</a:t>
            </a:r>
          </a:p>
        </p:txBody>
      </p:sp>
      <p:sp>
        <p:nvSpPr>
          <p:cNvPr id="22" name="文本框 21"/>
          <p:cNvSpPr txBox="1"/>
          <p:nvPr/>
        </p:nvSpPr>
        <p:spPr>
          <a:xfrm>
            <a:off x="293370" y="1184275"/>
            <a:ext cx="2468880" cy="1198880"/>
          </a:xfrm>
          <a:prstGeom prst="rect">
            <a:avLst/>
          </a:prstGeom>
          <a:noFill/>
        </p:spPr>
        <p:txBody>
          <a:bodyPr wrap="none" rtlCol="0" anchor="t">
            <a:spAutoFit/>
          </a:bodyPr>
          <a:lstStyle/>
          <a:p>
            <a:r>
              <a:rPr lang="zh-CN" altLang="zh-CN" sz="3600" b="1">
                <a:latin typeface="微软雅黑" panose="020B0503020204020204" charset="-122"/>
                <a:ea typeface="微软雅黑" panose="020B0503020204020204" charset="-122"/>
              </a:rPr>
              <a:t>城市分布式</a:t>
            </a:r>
          </a:p>
          <a:p>
            <a:pPr algn="ctr"/>
            <a:r>
              <a:rPr lang="zh-CN" altLang="zh-CN" sz="3600" b="1">
                <a:latin typeface="微软雅黑" panose="020B0503020204020204" charset="-122"/>
                <a:ea typeface="微软雅黑" panose="020B0503020204020204" charset="-122"/>
              </a:rPr>
              <a:t>微仓</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p:cNvPicPr>
          <p:nvPr/>
        </p:nvPicPr>
        <p:blipFill>
          <a:blip r:embed="rId2"/>
          <a:srcRect b="89153"/>
          <a:stretch>
            <a:fillRect/>
          </a:stretch>
        </p:blipFill>
        <p:spPr>
          <a:xfrm>
            <a:off x="-8255" y="-9525"/>
            <a:ext cx="470535" cy="833755"/>
          </a:xfrm>
          <a:prstGeom prst="rect">
            <a:avLst/>
          </a:prstGeom>
          <a:noFill/>
          <a:ln w="9525">
            <a:noFill/>
          </a:ln>
        </p:spPr>
      </p:pic>
      <p:sp>
        <p:nvSpPr>
          <p:cNvPr id="3" name="文本框 2"/>
          <p:cNvSpPr txBox="1"/>
          <p:nvPr/>
        </p:nvSpPr>
        <p:spPr>
          <a:xfrm>
            <a:off x="612775" y="177165"/>
            <a:ext cx="3765550" cy="460375"/>
          </a:xfrm>
          <a:prstGeom prst="rect">
            <a:avLst/>
          </a:prstGeom>
          <a:noFill/>
        </p:spPr>
        <p:txBody>
          <a:bodyPr wrap="none" rtlCol="0" anchor="t">
            <a:spAutoFit/>
          </a:bodyPr>
          <a:lstStyle/>
          <a:p>
            <a:r>
              <a:rPr lang="zh-CN" altLang="en-US" sz="2400" b="1">
                <a:latin typeface="微软雅黑" panose="020B0503020204020204" charset="-122"/>
                <a:ea typeface="微软雅黑" panose="020B0503020204020204" charset="-122"/>
              </a:rPr>
              <a:t>项目介绍 </a:t>
            </a:r>
            <a:r>
              <a:rPr lang="en-US" altLang="zh-CN" sz="2400" b="1">
                <a:latin typeface="微软雅黑" panose="020B0503020204020204" charset="-122"/>
                <a:ea typeface="微软雅黑" panose="020B0503020204020204" charset="-122"/>
              </a:rPr>
              <a:t>—— </a:t>
            </a:r>
            <a:r>
              <a:rPr lang="zh-CN" altLang="en-US" sz="2400" b="1">
                <a:latin typeface="微软雅黑" panose="020B0503020204020204" charset="-122"/>
                <a:ea typeface="微软雅黑" panose="020B0503020204020204" charset="-122"/>
              </a:rPr>
              <a:t>物联网技术</a:t>
            </a:r>
          </a:p>
        </p:txBody>
      </p:sp>
      <p:pic>
        <p:nvPicPr>
          <p:cNvPr id="22" name="图片 21" descr="W020160512336824047611[1]"/>
          <p:cNvPicPr>
            <a:picLocks noChangeAspect="1"/>
          </p:cNvPicPr>
          <p:nvPr/>
        </p:nvPicPr>
        <p:blipFill>
          <a:blip r:embed="rId3"/>
          <a:stretch>
            <a:fillRect/>
          </a:stretch>
        </p:blipFill>
        <p:spPr>
          <a:xfrm>
            <a:off x="2164715" y="671830"/>
            <a:ext cx="7592695" cy="5060950"/>
          </a:xfrm>
          <a:prstGeom prst="rect">
            <a:avLst/>
          </a:prstGeom>
        </p:spPr>
      </p:pic>
      <p:sp>
        <p:nvSpPr>
          <p:cNvPr id="23" name="椭圆 22"/>
          <p:cNvSpPr/>
          <p:nvPr/>
        </p:nvSpPr>
        <p:spPr>
          <a:xfrm>
            <a:off x="4727575" y="2458085"/>
            <a:ext cx="2466975" cy="1442720"/>
          </a:xfrm>
          <a:prstGeom prst="ellipse">
            <a:avLst/>
          </a:prstGeom>
          <a:solidFill>
            <a:srgbClr val="FF66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6" name="文本框 25"/>
          <p:cNvSpPr txBox="1"/>
          <p:nvPr/>
        </p:nvSpPr>
        <p:spPr>
          <a:xfrm>
            <a:off x="5031740" y="2995295"/>
            <a:ext cx="2011680" cy="368300"/>
          </a:xfrm>
          <a:prstGeom prst="rect">
            <a:avLst/>
          </a:prstGeom>
          <a:noFill/>
        </p:spPr>
        <p:txBody>
          <a:bodyPr wrap="none" rtlCol="0" anchor="t">
            <a:spAutoFit/>
          </a:bodyPr>
          <a:lstStyle/>
          <a:p>
            <a:r>
              <a:rPr lang="zh-CN" altLang="en-US" b="1">
                <a:solidFill>
                  <a:schemeClr val="bg1"/>
                </a:solidFill>
                <a:latin typeface="微软雅黑" panose="020B0503020204020204" charset="-122"/>
                <a:ea typeface="微软雅黑" panose="020B0503020204020204" charset="-122"/>
              </a:rPr>
              <a:t>仓蚁管家数据平台</a:t>
            </a:r>
          </a:p>
        </p:txBody>
      </p:sp>
      <p:sp>
        <p:nvSpPr>
          <p:cNvPr id="27" name="圆角矩形 26"/>
          <p:cNvSpPr/>
          <p:nvPr/>
        </p:nvSpPr>
        <p:spPr>
          <a:xfrm>
            <a:off x="4922520" y="4641850"/>
            <a:ext cx="2199005" cy="838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3088640" y="4778375"/>
            <a:ext cx="1638935" cy="702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7299325" y="4748530"/>
            <a:ext cx="1638935" cy="702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9130030" y="4853940"/>
            <a:ext cx="1170940" cy="501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1708150" y="4949190"/>
            <a:ext cx="1170940" cy="501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689610" y="5015865"/>
            <a:ext cx="640715" cy="368300"/>
          </a:xfrm>
          <a:prstGeom prst="rect">
            <a:avLst/>
          </a:prstGeom>
          <a:noFill/>
        </p:spPr>
        <p:txBody>
          <a:bodyPr wrap="none" rtlCol="0" anchor="t">
            <a:spAutoFit/>
            <a:scene3d>
              <a:camera prst="orthographicFront"/>
              <a:lightRig rig="threePt" dir="t"/>
            </a:scene3d>
          </a:bodyPr>
          <a:lstStyle/>
          <a:p>
            <a:r>
              <a:rPr lang="en-US" altLang="zh-CN"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p>
        </p:txBody>
      </p:sp>
      <p:sp>
        <p:nvSpPr>
          <p:cNvPr id="34" name="文本框 33"/>
          <p:cNvSpPr txBox="1"/>
          <p:nvPr/>
        </p:nvSpPr>
        <p:spPr>
          <a:xfrm>
            <a:off x="10643235" y="5015865"/>
            <a:ext cx="640715" cy="368300"/>
          </a:xfrm>
          <a:prstGeom prst="rect">
            <a:avLst/>
          </a:prstGeom>
          <a:noFill/>
        </p:spPr>
        <p:txBody>
          <a:bodyPr wrap="none" rtlCol="0" anchor="t">
            <a:spAutoFit/>
            <a:scene3d>
              <a:camera prst="orthographicFront"/>
              <a:lightRig rig="threePt" dir="t"/>
            </a:scene3d>
          </a:bodyPr>
          <a:lstStyle/>
          <a:p>
            <a:r>
              <a:rPr lang="en-US" altLang="zh-CN"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p>
        </p:txBody>
      </p:sp>
      <p:sp>
        <p:nvSpPr>
          <p:cNvPr id="35" name="文本框 34"/>
          <p:cNvSpPr txBox="1"/>
          <p:nvPr/>
        </p:nvSpPr>
        <p:spPr>
          <a:xfrm>
            <a:off x="5403215" y="4778375"/>
            <a:ext cx="1238250" cy="583565"/>
          </a:xfrm>
          <a:prstGeom prst="rect">
            <a:avLst/>
          </a:prstGeom>
          <a:noFill/>
        </p:spPr>
        <p:txBody>
          <a:bodyPr wrap="none" rtlCol="0" anchor="t">
            <a:spAutoFit/>
          </a:bodyPr>
          <a:lstStyle/>
          <a:p>
            <a:r>
              <a:rPr lang="zh-CN" altLang="zh-CN" sz="3200" b="1">
                <a:solidFill>
                  <a:schemeClr val="bg1"/>
                </a:solidFill>
                <a:latin typeface="微软雅黑" panose="020B0503020204020204" charset="-122"/>
                <a:ea typeface="微软雅黑" panose="020B0503020204020204" charset="-122"/>
              </a:rPr>
              <a:t>水  站</a:t>
            </a:r>
          </a:p>
        </p:txBody>
      </p:sp>
      <p:sp>
        <p:nvSpPr>
          <p:cNvPr id="36" name="文本框 35"/>
          <p:cNvSpPr txBox="1"/>
          <p:nvPr/>
        </p:nvSpPr>
        <p:spPr>
          <a:xfrm>
            <a:off x="3421380" y="4895215"/>
            <a:ext cx="974090" cy="460375"/>
          </a:xfrm>
          <a:prstGeom prst="rect">
            <a:avLst/>
          </a:prstGeom>
          <a:noFill/>
        </p:spPr>
        <p:txBody>
          <a:bodyPr wrap="none" rtlCol="0" anchor="t">
            <a:spAutoFit/>
          </a:bodyPr>
          <a:lstStyle/>
          <a:p>
            <a:r>
              <a:rPr lang="zh-CN" altLang="zh-CN" sz="2400" b="1">
                <a:solidFill>
                  <a:schemeClr val="bg1"/>
                </a:solidFill>
                <a:latin typeface="微软雅黑" panose="020B0503020204020204" charset="-122"/>
                <a:ea typeface="微软雅黑" panose="020B0503020204020204" charset="-122"/>
              </a:rPr>
              <a:t>水  站</a:t>
            </a:r>
          </a:p>
        </p:txBody>
      </p:sp>
      <p:sp>
        <p:nvSpPr>
          <p:cNvPr id="37" name="文本框 36"/>
          <p:cNvSpPr txBox="1"/>
          <p:nvPr/>
        </p:nvSpPr>
        <p:spPr>
          <a:xfrm>
            <a:off x="7631430" y="4840605"/>
            <a:ext cx="974090" cy="460375"/>
          </a:xfrm>
          <a:prstGeom prst="rect">
            <a:avLst/>
          </a:prstGeom>
          <a:noFill/>
        </p:spPr>
        <p:txBody>
          <a:bodyPr wrap="none" rtlCol="0" anchor="t">
            <a:spAutoFit/>
          </a:bodyPr>
          <a:lstStyle/>
          <a:p>
            <a:r>
              <a:rPr lang="zh-CN" altLang="zh-CN" sz="2400" b="1">
                <a:solidFill>
                  <a:schemeClr val="bg1"/>
                </a:solidFill>
                <a:latin typeface="微软雅黑" panose="020B0503020204020204" charset="-122"/>
                <a:ea typeface="微软雅黑" panose="020B0503020204020204" charset="-122"/>
              </a:rPr>
              <a:t>水  站</a:t>
            </a:r>
          </a:p>
        </p:txBody>
      </p:sp>
      <p:sp>
        <p:nvSpPr>
          <p:cNvPr id="38" name="文本框 37"/>
          <p:cNvSpPr txBox="1"/>
          <p:nvPr/>
        </p:nvSpPr>
        <p:spPr>
          <a:xfrm>
            <a:off x="1938655" y="5015865"/>
            <a:ext cx="709930" cy="337185"/>
          </a:xfrm>
          <a:prstGeom prst="rect">
            <a:avLst/>
          </a:prstGeom>
          <a:noFill/>
        </p:spPr>
        <p:txBody>
          <a:bodyPr wrap="none" rtlCol="0" anchor="t">
            <a:spAutoFit/>
          </a:bodyPr>
          <a:lstStyle/>
          <a:p>
            <a:r>
              <a:rPr lang="zh-CN" altLang="zh-CN" sz="1600" b="1">
                <a:solidFill>
                  <a:schemeClr val="bg1"/>
                </a:solidFill>
                <a:latin typeface="微软雅黑" panose="020B0503020204020204" charset="-122"/>
                <a:ea typeface="微软雅黑" panose="020B0503020204020204" charset="-122"/>
              </a:rPr>
              <a:t>水  站</a:t>
            </a:r>
          </a:p>
        </p:txBody>
      </p:sp>
      <p:sp>
        <p:nvSpPr>
          <p:cNvPr id="39" name="文本框 38"/>
          <p:cNvSpPr txBox="1"/>
          <p:nvPr/>
        </p:nvSpPr>
        <p:spPr>
          <a:xfrm>
            <a:off x="9360535" y="4930775"/>
            <a:ext cx="709930" cy="337185"/>
          </a:xfrm>
          <a:prstGeom prst="rect">
            <a:avLst/>
          </a:prstGeom>
          <a:noFill/>
        </p:spPr>
        <p:txBody>
          <a:bodyPr wrap="none" rtlCol="0" anchor="t">
            <a:spAutoFit/>
          </a:bodyPr>
          <a:lstStyle/>
          <a:p>
            <a:r>
              <a:rPr lang="zh-CN" altLang="zh-CN" sz="1600" b="1">
                <a:solidFill>
                  <a:schemeClr val="bg1"/>
                </a:solidFill>
                <a:latin typeface="微软雅黑" panose="020B0503020204020204" charset="-122"/>
                <a:ea typeface="微软雅黑" panose="020B0503020204020204" charset="-122"/>
              </a:rPr>
              <a:t>水  站</a:t>
            </a:r>
          </a:p>
        </p:txBody>
      </p:sp>
      <p:sp>
        <p:nvSpPr>
          <p:cNvPr id="40" name="圆角矩形 39"/>
          <p:cNvSpPr/>
          <p:nvPr/>
        </p:nvSpPr>
        <p:spPr>
          <a:xfrm>
            <a:off x="2250440" y="2691765"/>
            <a:ext cx="1739900" cy="800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2419350" y="2861945"/>
            <a:ext cx="1402080" cy="460375"/>
          </a:xfrm>
          <a:prstGeom prst="rect">
            <a:avLst/>
          </a:prstGeom>
          <a:noFill/>
        </p:spPr>
        <p:txBody>
          <a:bodyPr wrap="none" rtlCol="0" anchor="t">
            <a:spAutoFit/>
          </a:bodyPr>
          <a:lstStyle/>
          <a:p>
            <a:r>
              <a:rPr lang="zh-CN" altLang="zh-CN" sz="2400" b="1">
                <a:solidFill>
                  <a:schemeClr val="bg1"/>
                </a:solidFill>
                <a:latin typeface="微软雅黑" panose="020B0503020204020204" charset="-122"/>
                <a:ea typeface="微软雅黑" panose="020B0503020204020204" charset="-122"/>
              </a:rPr>
              <a:t>农夫山泉</a:t>
            </a:r>
          </a:p>
        </p:txBody>
      </p:sp>
      <p:sp>
        <p:nvSpPr>
          <p:cNvPr id="42" name="圆角矩形 41"/>
          <p:cNvSpPr/>
          <p:nvPr/>
        </p:nvSpPr>
        <p:spPr>
          <a:xfrm>
            <a:off x="4922520" y="926465"/>
            <a:ext cx="2052955" cy="800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5412740" y="1096645"/>
            <a:ext cx="1097280" cy="460375"/>
          </a:xfrm>
          <a:prstGeom prst="rect">
            <a:avLst/>
          </a:prstGeom>
          <a:noFill/>
        </p:spPr>
        <p:txBody>
          <a:bodyPr wrap="none" rtlCol="0" anchor="t">
            <a:spAutoFit/>
          </a:bodyPr>
          <a:lstStyle/>
          <a:p>
            <a:r>
              <a:rPr lang="zh-CN" altLang="zh-CN" sz="2400" b="1">
                <a:solidFill>
                  <a:schemeClr val="bg1"/>
                </a:solidFill>
                <a:latin typeface="微软雅黑" panose="020B0503020204020204" charset="-122"/>
                <a:ea typeface="微软雅黑" panose="020B0503020204020204" charset="-122"/>
              </a:rPr>
              <a:t>品牌商</a:t>
            </a:r>
          </a:p>
        </p:txBody>
      </p:sp>
      <p:sp>
        <p:nvSpPr>
          <p:cNvPr id="46" name="圆角矩形 45"/>
          <p:cNvSpPr/>
          <p:nvPr/>
        </p:nvSpPr>
        <p:spPr>
          <a:xfrm>
            <a:off x="7908925" y="2691765"/>
            <a:ext cx="1739900" cy="800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8263255" y="2861945"/>
            <a:ext cx="1097280" cy="460375"/>
          </a:xfrm>
          <a:prstGeom prst="rect">
            <a:avLst/>
          </a:prstGeom>
          <a:noFill/>
        </p:spPr>
        <p:txBody>
          <a:bodyPr wrap="none" rtlCol="0" anchor="t">
            <a:spAutoFit/>
          </a:bodyPr>
          <a:lstStyle/>
          <a:p>
            <a:r>
              <a:rPr lang="zh-CN" altLang="zh-CN" sz="2400" b="1">
                <a:solidFill>
                  <a:schemeClr val="bg1"/>
                </a:solidFill>
                <a:latin typeface="微软雅黑" panose="020B0503020204020204" charset="-122"/>
                <a:ea typeface="微软雅黑" panose="020B0503020204020204" charset="-122"/>
              </a:rPr>
              <a:t>百岁山</a:t>
            </a:r>
          </a:p>
        </p:txBody>
      </p:sp>
      <p:sp>
        <p:nvSpPr>
          <p:cNvPr id="48" name="下箭头 47"/>
          <p:cNvSpPr/>
          <p:nvPr/>
        </p:nvSpPr>
        <p:spPr>
          <a:xfrm>
            <a:off x="5631180" y="5559425"/>
            <a:ext cx="704850" cy="434340"/>
          </a:xfrm>
          <a:prstGeom prst="downArrow">
            <a:avLst/>
          </a:prstGeom>
          <a:gradFill>
            <a:gsLst>
              <a:gs pos="0">
                <a:schemeClr val="accent1">
                  <a:lumMod val="5000"/>
                  <a:lumOff val="95000"/>
                </a:schemeClr>
              </a:gs>
              <a:gs pos="55000">
                <a:srgbClr val="D6E6F5">
                  <a:alpha val="100000"/>
                </a:srgbClr>
              </a:gs>
              <a:gs pos="69000">
                <a:schemeClr val="accent1">
                  <a:lumMod val="45000"/>
                  <a:lumOff val="55000"/>
                </a:schemeClr>
              </a:gs>
              <a:gs pos="99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2"/>
          <p:cNvPicPr>
            <a:picLocks noChangeAspect="1"/>
          </p:cNvPicPr>
          <p:nvPr/>
        </p:nvPicPr>
        <p:blipFill>
          <a:blip r:embed="rId2"/>
          <a:srcRect b="89153"/>
          <a:stretch>
            <a:fillRect/>
          </a:stretch>
        </p:blipFill>
        <p:spPr>
          <a:xfrm>
            <a:off x="462280" y="748030"/>
            <a:ext cx="11725910" cy="76200"/>
          </a:xfrm>
          <a:prstGeom prst="rect">
            <a:avLst/>
          </a:prstGeom>
          <a:noFill/>
          <a:ln w="9525">
            <a:noFill/>
          </a:ln>
        </p:spPr>
      </p:pic>
      <p:pic>
        <p:nvPicPr>
          <p:cNvPr id="52" name="图片 51" descr="31e28cbfe354f0f985727ddb8f3c9d75"/>
          <p:cNvPicPr>
            <a:picLocks noChangeAspect="1"/>
          </p:cNvPicPr>
          <p:nvPr/>
        </p:nvPicPr>
        <p:blipFill>
          <a:blip r:embed="rId4"/>
          <a:stretch>
            <a:fillRect/>
          </a:stretch>
        </p:blipFill>
        <p:spPr>
          <a:xfrm>
            <a:off x="1957070" y="6052185"/>
            <a:ext cx="474980" cy="813435"/>
          </a:xfrm>
          <a:prstGeom prst="rect">
            <a:avLst/>
          </a:prstGeom>
        </p:spPr>
      </p:pic>
      <p:pic>
        <p:nvPicPr>
          <p:cNvPr id="53" name="图片 52" descr="31e28cbfe354f0f985727ddb8f3c9d75"/>
          <p:cNvPicPr>
            <a:picLocks noChangeAspect="1"/>
          </p:cNvPicPr>
          <p:nvPr/>
        </p:nvPicPr>
        <p:blipFill>
          <a:blip r:embed="rId4"/>
          <a:stretch>
            <a:fillRect/>
          </a:stretch>
        </p:blipFill>
        <p:spPr>
          <a:xfrm>
            <a:off x="2578735" y="6052185"/>
            <a:ext cx="474980" cy="813435"/>
          </a:xfrm>
          <a:prstGeom prst="rect">
            <a:avLst/>
          </a:prstGeom>
        </p:spPr>
      </p:pic>
      <p:pic>
        <p:nvPicPr>
          <p:cNvPr id="54" name="图片 53" descr="31e28cbfe354f0f985727ddb8f3c9d75"/>
          <p:cNvPicPr>
            <a:picLocks noChangeAspect="1"/>
          </p:cNvPicPr>
          <p:nvPr/>
        </p:nvPicPr>
        <p:blipFill>
          <a:blip r:embed="rId4"/>
          <a:stretch>
            <a:fillRect/>
          </a:stretch>
        </p:blipFill>
        <p:spPr>
          <a:xfrm>
            <a:off x="3215005" y="6052185"/>
            <a:ext cx="474980" cy="813435"/>
          </a:xfrm>
          <a:prstGeom prst="rect">
            <a:avLst/>
          </a:prstGeom>
        </p:spPr>
      </p:pic>
      <p:pic>
        <p:nvPicPr>
          <p:cNvPr id="55" name="图片 54" descr="31e28cbfe354f0f985727ddb8f3c9d75"/>
          <p:cNvPicPr>
            <a:picLocks noChangeAspect="1"/>
          </p:cNvPicPr>
          <p:nvPr/>
        </p:nvPicPr>
        <p:blipFill>
          <a:blip r:embed="rId4"/>
          <a:stretch>
            <a:fillRect/>
          </a:stretch>
        </p:blipFill>
        <p:spPr>
          <a:xfrm>
            <a:off x="3897630" y="6052185"/>
            <a:ext cx="474980" cy="813435"/>
          </a:xfrm>
          <a:prstGeom prst="rect">
            <a:avLst/>
          </a:prstGeom>
        </p:spPr>
      </p:pic>
      <p:pic>
        <p:nvPicPr>
          <p:cNvPr id="56" name="图片 55" descr="31e28cbfe354f0f985727ddb8f3c9d75"/>
          <p:cNvPicPr>
            <a:picLocks noChangeAspect="1"/>
          </p:cNvPicPr>
          <p:nvPr/>
        </p:nvPicPr>
        <p:blipFill>
          <a:blip r:embed="rId4"/>
          <a:stretch>
            <a:fillRect/>
          </a:stretch>
        </p:blipFill>
        <p:spPr>
          <a:xfrm>
            <a:off x="4487545" y="6052185"/>
            <a:ext cx="474980" cy="813435"/>
          </a:xfrm>
          <a:prstGeom prst="rect">
            <a:avLst/>
          </a:prstGeom>
        </p:spPr>
      </p:pic>
      <p:pic>
        <p:nvPicPr>
          <p:cNvPr id="57" name="图片 56" descr="31e28cbfe354f0f985727ddb8f3c9d75"/>
          <p:cNvPicPr>
            <a:picLocks noChangeAspect="1"/>
          </p:cNvPicPr>
          <p:nvPr/>
        </p:nvPicPr>
        <p:blipFill>
          <a:blip r:embed="rId4"/>
          <a:stretch>
            <a:fillRect/>
          </a:stretch>
        </p:blipFill>
        <p:spPr>
          <a:xfrm>
            <a:off x="5109210" y="6052185"/>
            <a:ext cx="474980" cy="813435"/>
          </a:xfrm>
          <a:prstGeom prst="rect">
            <a:avLst/>
          </a:prstGeom>
        </p:spPr>
      </p:pic>
      <p:pic>
        <p:nvPicPr>
          <p:cNvPr id="58" name="图片 57" descr="31e28cbfe354f0f985727ddb8f3c9d75"/>
          <p:cNvPicPr>
            <a:picLocks noChangeAspect="1"/>
          </p:cNvPicPr>
          <p:nvPr/>
        </p:nvPicPr>
        <p:blipFill>
          <a:blip r:embed="rId4"/>
          <a:stretch>
            <a:fillRect/>
          </a:stretch>
        </p:blipFill>
        <p:spPr>
          <a:xfrm>
            <a:off x="5730875" y="6052185"/>
            <a:ext cx="474980" cy="813435"/>
          </a:xfrm>
          <a:prstGeom prst="rect">
            <a:avLst/>
          </a:prstGeom>
        </p:spPr>
      </p:pic>
      <p:pic>
        <p:nvPicPr>
          <p:cNvPr id="64" name="图片 63" descr="31e28cbfe354f0f985727ddb8f3c9d75"/>
          <p:cNvPicPr>
            <a:picLocks noChangeAspect="1"/>
          </p:cNvPicPr>
          <p:nvPr/>
        </p:nvPicPr>
        <p:blipFill>
          <a:blip r:embed="rId4"/>
          <a:stretch>
            <a:fillRect/>
          </a:stretch>
        </p:blipFill>
        <p:spPr>
          <a:xfrm>
            <a:off x="1482090" y="6052185"/>
            <a:ext cx="474980" cy="813435"/>
          </a:xfrm>
          <a:prstGeom prst="rect">
            <a:avLst/>
          </a:prstGeom>
        </p:spPr>
      </p:pic>
      <p:pic>
        <p:nvPicPr>
          <p:cNvPr id="65" name="图片 64" descr="31e28cbfe354f0f985727ddb8f3c9d75"/>
          <p:cNvPicPr>
            <a:picLocks noChangeAspect="1"/>
          </p:cNvPicPr>
          <p:nvPr/>
        </p:nvPicPr>
        <p:blipFill>
          <a:blip r:embed="rId4"/>
          <a:stretch>
            <a:fillRect/>
          </a:stretch>
        </p:blipFill>
        <p:spPr>
          <a:xfrm>
            <a:off x="10653395" y="6052185"/>
            <a:ext cx="474980" cy="813435"/>
          </a:xfrm>
          <a:prstGeom prst="rect">
            <a:avLst/>
          </a:prstGeom>
        </p:spPr>
      </p:pic>
      <p:pic>
        <p:nvPicPr>
          <p:cNvPr id="66" name="图片 65" descr="31e28cbfe354f0f985727ddb8f3c9d75"/>
          <p:cNvPicPr>
            <a:picLocks noChangeAspect="1"/>
          </p:cNvPicPr>
          <p:nvPr/>
        </p:nvPicPr>
        <p:blipFill>
          <a:blip r:embed="rId4"/>
          <a:stretch>
            <a:fillRect/>
          </a:stretch>
        </p:blipFill>
        <p:spPr>
          <a:xfrm>
            <a:off x="6376670" y="6052185"/>
            <a:ext cx="474980" cy="813435"/>
          </a:xfrm>
          <a:prstGeom prst="rect">
            <a:avLst/>
          </a:prstGeom>
        </p:spPr>
      </p:pic>
      <p:pic>
        <p:nvPicPr>
          <p:cNvPr id="67" name="图片 66" descr="31e28cbfe354f0f985727ddb8f3c9d75"/>
          <p:cNvPicPr>
            <a:picLocks noChangeAspect="1"/>
          </p:cNvPicPr>
          <p:nvPr/>
        </p:nvPicPr>
        <p:blipFill>
          <a:blip r:embed="rId4"/>
          <a:stretch>
            <a:fillRect/>
          </a:stretch>
        </p:blipFill>
        <p:spPr>
          <a:xfrm>
            <a:off x="6998335" y="6052185"/>
            <a:ext cx="474980" cy="813435"/>
          </a:xfrm>
          <a:prstGeom prst="rect">
            <a:avLst/>
          </a:prstGeom>
        </p:spPr>
      </p:pic>
      <p:pic>
        <p:nvPicPr>
          <p:cNvPr id="68" name="图片 67" descr="31e28cbfe354f0f985727ddb8f3c9d75"/>
          <p:cNvPicPr>
            <a:picLocks noChangeAspect="1"/>
          </p:cNvPicPr>
          <p:nvPr/>
        </p:nvPicPr>
        <p:blipFill>
          <a:blip r:embed="rId4"/>
          <a:stretch>
            <a:fillRect/>
          </a:stretch>
        </p:blipFill>
        <p:spPr>
          <a:xfrm>
            <a:off x="7634605" y="6052185"/>
            <a:ext cx="474980" cy="813435"/>
          </a:xfrm>
          <a:prstGeom prst="rect">
            <a:avLst/>
          </a:prstGeom>
        </p:spPr>
      </p:pic>
      <p:pic>
        <p:nvPicPr>
          <p:cNvPr id="69" name="图片 68" descr="31e28cbfe354f0f985727ddb8f3c9d75"/>
          <p:cNvPicPr>
            <a:picLocks noChangeAspect="1"/>
          </p:cNvPicPr>
          <p:nvPr/>
        </p:nvPicPr>
        <p:blipFill>
          <a:blip r:embed="rId4"/>
          <a:stretch>
            <a:fillRect/>
          </a:stretch>
        </p:blipFill>
        <p:spPr>
          <a:xfrm>
            <a:off x="8317230" y="6052185"/>
            <a:ext cx="474980" cy="813435"/>
          </a:xfrm>
          <a:prstGeom prst="rect">
            <a:avLst/>
          </a:prstGeom>
        </p:spPr>
      </p:pic>
      <p:pic>
        <p:nvPicPr>
          <p:cNvPr id="70" name="图片 69" descr="31e28cbfe354f0f985727ddb8f3c9d75"/>
          <p:cNvPicPr>
            <a:picLocks noChangeAspect="1"/>
          </p:cNvPicPr>
          <p:nvPr/>
        </p:nvPicPr>
        <p:blipFill>
          <a:blip r:embed="rId4"/>
          <a:stretch>
            <a:fillRect/>
          </a:stretch>
        </p:blipFill>
        <p:spPr>
          <a:xfrm>
            <a:off x="8907145" y="6052185"/>
            <a:ext cx="474980" cy="813435"/>
          </a:xfrm>
          <a:prstGeom prst="rect">
            <a:avLst/>
          </a:prstGeom>
        </p:spPr>
      </p:pic>
      <p:pic>
        <p:nvPicPr>
          <p:cNvPr id="71" name="图片 70" descr="31e28cbfe354f0f985727ddb8f3c9d75"/>
          <p:cNvPicPr>
            <a:picLocks noChangeAspect="1"/>
          </p:cNvPicPr>
          <p:nvPr/>
        </p:nvPicPr>
        <p:blipFill>
          <a:blip r:embed="rId4"/>
          <a:stretch>
            <a:fillRect/>
          </a:stretch>
        </p:blipFill>
        <p:spPr>
          <a:xfrm>
            <a:off x="9528810" y="6052185"/>
            <a:ext cx="474980" cy="813435"/>
          </a:xfrm>
          <a:prstGeom prst="rect">
            <a:avLst/>
          </a:prstGeom>
        </p:spPr>
      </p:pic>
      <p:pic>
        <p:nvPicPr>
          <p:cNvPr id="72" name="图片 71" descr="31e28cbfe354f0f985727ddb8f3c9d75"/>
          <p:cNvPicPr>
            <a:picLocks noChangeAspect="1"/>
          </p:cNvPicPr>
          <p:nvPr/>
        </p:nvPicPr>
        <p:blipFill>
          <a:blip r:embed="rId4"/>
          <a:stretch>
            <a:fillRect/>
          </a:stretch>
        </p:blipFill>
        <p:spPr>
          <a:xfrm>
            <a:off x="10150475" y="6052185"/>
            <a:ext cx="474980" cy="81343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2"/>
          <a:srcRect b="89153"/>
          <a:stretch>
            <a:fillRect/>
          </a:stretch>
        </p:blipFill>
        <p:spPr>
          <a:xfrm>
            <a:off x="-8255" y="1264920"/>
            <a:ext cx="12199620" cy="3959860"/>
          </a:xfrm>
          <a:prstGeom prst="rect">
            <a:avLst/>
          </a:prstGeom>
          <a:noFill/>
          <a:ln w="9525">
            <a:noFill/>
          </a:ln>
        </p:spPr>
      </p:pic>
      <p:sp>
        <p:nvSpPr>
          <p:cNvPr id="9" name="文本框 8"/>
          <p:cNvSpPr txBox="1"/>
          <p:nvPr/>
        </p:nvSpPr>
        <p:spPr>
          <a:xfrm>
            <a:off x="2334260" y="2323465"/>
            <a:ext cx="7886700" cy="1753235"/>
          </a:xfrm>
          <a:prstGeom prst="rect">
            <a:avLst/>
          </a:prstGeom>
          <a:noFill/>
        </p:spPr>
        <p:txBody>
          <a:bodyPr wrap="none" rtlCol="0" anchor="t">
            <a:spAutoFit/>
          </a:bodyPr>
          <a:lstStyle/>
          <a:p>
            <a:pPr algn="ct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唐总（奔翔实业）的</a:t>
            </a:r>
            <a:r>
              <a:rPr lang="en-US" altLang="zh-CN" sz="5400" b="1">
                <a:solidFill>
                  <a:schemeClr val="bg1"/>
                </a:solidFill>
                <a:latin typeface="微软雅黑" panose="020B0503020204020204" charset="-122"/>
                <a:ea typeface="微软雅黑" panose="020B0503020204020204" charset="-122"/>
                <a:cs typeface="宋体" panose="02010600030101010101" pitchFamily="2" charset="-122"/>
                <a:sym typeface="+mn-ea"/>
              </a:rPr>
              <a:t>10</a:t>
            </a: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年</a:t>
            </a:r>
          </a:p>
          <a:p>
            <a:pPr algn="ct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在做什么？</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u=138177548,3187608490&amp;fm=26&amp;gp=0[1]"/>
          <p:cNvPicPr>
            <a:picLocks noChangeAspect="1"/>
          </p:cNvPicPr>
          <p:nvPr/>
        </p:nvPicPr>
        <p:blipFill>
          <a:blip r:embed="rId2"/>
          <a:stretch>
            <a:fillRect/>
          </a:stretch>
        </p:blipFill>
        <p:spPr>
          <a:xfrm>
            <a:off x="1243330" y="1687830"/>
            <a:ext cx="2942590" cy="1733550"/>
          </a:xfrm>
          <a:prstGeom prst="rect">
            <a:avLst/>
          </a:prstGeom>
        </p:spPr>
      </p:pic>
      <p:pic>
        <p:nvPicPr>
          <p:cNvPr id="5" name="图片 4" descr="u=2468854859,1038921366&amp;fm=26&amp;gp=0[1]"/>
          <p:cNvPicPr>
            <a:picLocks noChangeAspect="1"/>
          </p:cNvPicPr>
          <p:nvPr/>
        </p:nvPicPr>
        <p:blipFill>
          <a:blip r:embed="rId3"/>
          <a:stretch>
            <a:fillRect/>
          </a:stretch>
        </p:blipFill>
        <p:spPr>
          <a:xfrm>
            <a:off x="4597400" y="1707515"/>
            <a:ext cx="2996565" cy="1694180"/>
          </a:xfrm>
          <a:prstGeom prst="rect">
            <a:avLst/>
          </a:prstGeom>
        </p:spPr>
      </p:pic>
      <p:pic>
        <p:nvPicPr>
          <p:cNvPr id="6" name="图片 5" descr="u=1145692045,1143681448&amp;fm=26&amp;gp=0[1]"/>
          <p:cNvPicPr>
            <a:picLocks noChangeAspect="1"/>
          </p:cNvPicPr>
          <p:nvPr/>
        </p:nvPicPr>
        <p:blipFill>
          <a:blip r:embed="rId4"/>
          <a:srcRect b="7668"/>
          <a:stretch>
            <a:fillRect/>
          </a:stretch>
        </p:blipFill>
        <p:spPr>
          <a:xfrm>
            <a:off x="7915275" y="1707515"/>
            <a:ext cx="3553460" cy="1732915"/>
          </a:xfrm>
          <a:prstGeom prst="rect">
            <a:avLst/>
          </a:prstGeom>
        </p:spPr>
      </p:pic>
      <p:sp>
        <p:nvSpPr>
          <p:cNvPr id="231" name=" 231"/>
          <p:cNvSpPr/>
          <p:nvPr/>
        </p:nvSpPr>
        <p:spPr>
          <a:xfrm rot="10800000">
            <a:off x="1242695" y="3440430"/>
            <a:ext cx="2943225" cy="1923415"/>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4" name=" 231"/>
          <p:cNvSpPr/>
          <p:nvPr/>
        </p:nvSpPr>
        <p:spPr>
          <a:xfrm rot="10800000">
            <a:off x="7915275" y="3440430"/>
            <a:ext cx="3552825" cy="1923415"/>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0" name="文本框 9"/>
          <p:cNvSpPr txBox="1"/>
          <p:nvPr/>
        </p:nvSpPr>
        <p:spPr>
          <a:xfrm>
            <a:off x="1470025" y="4086225"/>
            <a:ext cx="2489835" cy="645160"/>
          </a:xfrm>
          <a:prstGeom prst="rect">
            <a:avLst/>
          </a:prstGeom>
          <a:noFill/>
          <a:ln w="9525">
            <a:noFill/>
          </a:ln>
        </p:spPr>
        <p:txBody>
          <a:bodyPr wrap="square">
            <a:spAutoFit/>
          </a:bodyPr>
          <a:lstStyle/>
          <a:p>
            <a:pPr indent="0" algn="ctr"/>
            <a:r>
              <a:rPr lang="zh-CN" altLang="en-US" b="1">
                <a:solidFill>
                  <a:schemeClr val="bg1"/>
                </a:solidFill>
                <a:latin typeface="微软雅黑" panose="020B0503020204020204" charset="-122"/>
                <a:ea typeface="微软雅黑" panose="020B0503020204020204" charset="-122"/>
                <a:cs typeface="宋体" panose="02010600030101010101" pitchFamily="2" charset="-122"/>
              </a:rPr>
              <a:t>上海</a:t>
            </a:r>
            <a:r>
              <a:rPr lang="en-US" altLang="zh-CN" b="1">
                <a:solidFill>
                  <a:schemeClr val="bg1"/>
                </a:solidFill>
                <a:latin typeface="微软雅黑" panose="020B0503020204020204" charset="-122"/>
                <a:ea typeface="微软雅黑" panose="020B0503020204020204" charset="-122"/>
                <a:cs typeface="宋体" panose="02010600030101010101" pitchFamily="2" charset="-122"/>
              </a:rPr>
              <a:t>8</a:t>
            </a:r>
            <a:r>
              <a:rPr lang="zh-CN" altLang="en-US" b="1">
                <a:solidFill>
                  <a:schemeClr val="bg1"/>
                </a:solidFill>
                <a:latin typeface="微软雅黑" panose="020B0503020204020204" charset="-122"/>
                <a:ea typeface="微软雅黑" panose="020B0503020204020204" charset="-122"/>
                <a:cs typeface="宋体" panose="02010600030101010101" pitchFamily="2" charset="-122"/>
              </a:rPr>
              <a:t>个区区域总代理</a:t>
            </a:r>
          </a:p>
          <a:p>
            <a:pPr indent="0" algn="ctr"/>
            <a:r>
              <a:rPr lang="zh-CN" altLang="en-US" b="1">
                <a:solidFill>
                  <a:schemeClr val="bg1"/>
                </a:solidFill>
                <a:latin typeface="微软雅黑" panose="020B0503020204020204" charset="-122"/>
                <a:ea typeface="微软雅黑" panose="020B0503020204020204" charset="-122"/>
                <a:cs typeface="宋体" panose="02010600030101010101" pitchFamily="2" charset="-122"/>
              </a:rPr>
              <a:t>销售量约占市场份额</a:t>
            </a:r>
          </a:p>
        </p:txBody>
      </p:sp>
      <p:sp>
        <p:nvSpPr>
          <p:cNvPr id="11" name="文本框 10"/>
          <p:cNvSpPr txBox="1"/>
          <p:nvPr/>
        </p:nvSpPr>
        <p:spPr>
          <a:xfrm>
            <a:off x="1549400" y="4704080"/>
            <a:ext cx="2489835" cy="583565"/>
          </a:xfrm>
          <a:prstGeom prst="rect">
            <a:avLst/>
          </a:prstGeom>
          <a:noFill/>
          <a:ln w="9525">
            <a:noFill/>
          </a:ln>
        </p:spPr>
        <p:txBody>
          <a:bodyPr wrap="square">
            <a:spAutoFit/>
          </a:bodyPr>
          <a:lstStyle/>
          <a:p>
            <a:pPr indent="0" algn="ctr"/>
            <a:r>
              <a:rPr lang="en-US" sz="3200" b="1">
                <a:solidFill>
                  <a:schemeClr val="bg1"/>
                </a:solidFill>
                <a:latin typeface="微软雅黑" panose="020B0503020204020204" charset="-122"/>
                <a:ea typeface="微软雅黑" panose="020B0503020204020204" charset="-122"/>
                <a:cs typeface="宋体" panose="02010600030101010101" pitchFamily="2" charset="-122"/>
              </a:rPr>
              <a:t>1/3</a:t>
            </a:r>
          </a:p>
        </p:txBody>
      </p:sp>
      <p:sp>
        <p:nvSpPr>
          <p:cNvPr id="14" name="文本框 13"/>
          <p:cNvSpPr txBox="1"/>
          <p:nvPr/>
        </p:nvSpPr>
        <p:spPr>
          <a:xfrm>
            <a:off x="8447405" y="4363085"/>
            <a:ext cx="2489835" cy="645160"/>
          </a:xfrm>
          <a:prstGeom prst="rect">
            <a:avLst/>
          </a:prstGeom>
          <a:noFill/>
          <a:ln w="9525">
            <a:noFill/>
          </a:ln>
        </p:spPr>
        <p:txBody>
          <a:bodyPr wrap="square">
            <a:spAutoFit/>
          </a:bodyPr>
          <a:lstStyle/>
          <a:p>
            <a:pPr indent="0" algn="ctr"/>
            <a:r>
              <a:rPr lang="zh-CN" b="1">
                <a:solidFill>
                  <a:schemeClr val="bg1"/>
                </a:solidFill>
                <a:latin typeface="微软雅黑" panose="020B0503020204020204" charset="-122"/>
                <a:ea typeface="微软雅黑" panose="020B0503020204020204" charset="-122"/>
                <a:cs typeface="宋体" panose="02010600030101010101" pitchFamily="2" charset="-122"/>
              </a:rPr>
              <a:t>上海</a:t>
            </a:r>
            <a:r>
              <a:rPr lang="zh-CN" sz="3600" b="1">
                <a:solidFill>
                  <a:schemeClr val="bg1"/>
                </a:solidFill>
                <a:latin typeface="微软雅黑" panose="020B0503020204020204" charset="-122"/>
                <a:ea typeface="微软雅黑" panose="020B0503020204020204" charset="-122"/>
                <a:cs typeface="宋体" panose="02010600030101010101" pitchFamily="2" charset="-122"/>
              </a:rPr>
              <a:t>独家</a:t>
            </a:r>
            <a:r>
              <a:rPr lang="zh-CN" b="1">
                <a:solidFill>
                  <a:schemeClr val="bg1"/>
                </a:solidFill>
                <a:latin typeface="微软雅黑" panose="020B0503020204020204" charset="-122"/>
                <a:ea typeface="微软雅黑" panose="020B0503020204020204" charset="-122"/>
                <a:cs typeface="宋体" panose="02010600030101010101" pitchFamily="2" charset="-122"/>
              </a:rPr>
              <a:t>代理</a:t>
            </a:r>
          </a:p>
        </p:txBody>
      </p:sp>
      <p:sp>
        <p:nvSpPr>
          <p:cNvPr id="8" name=" 231"/>
          <p:cNvSpPr/>
          <p:nvPr/>
        </p:nvSpPr>
        <p:spPr>
          <a:xfrm rot="10800000">
            <a:off x="4597400" y="3447415"/>
            <a:ext cx="2943225" cy="1923415"/>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2" name="文本框 11"/>
          <p:cNvSpPr txBox="1"/>
          <p:nvPr/>
        </p:nvSpPr>
        <p:spPr>
          <a:xfrm>
            <a:off x="4877435" y="3947795"/>
            <a:ext cx="2489835" cy="922020"/>
          </a:xfrm>
          <a:prstGeom prst="rect">
            <a:avLst/>
          </a:prstGeom>
          <a:noFill/>
          <a:ln w="9525">
            <a:noFill/>
          </a:ln>
        </p:spPr>
        <p:txBody>
          <a:bodyPr wrap="square">
            <a:spAutoFit/>
          </a:bodyPr>
          <a:lstStyle/>
          <a:p>
            <a:pPr indent="0" algn="ctr"/>
            <a:r>
              <a:rPr lang="zh-CN" b="1">
                <a:solidFill>
                  <a:schemeClr val="bg1"/>
                </a:solidFill>
                <a:latin typeface="微软雅黑" panose="020B0503020204020204" charset="-122"/>
                <a:ea typeface="微软雅黑" panose="020B0503020204020204" charset="-122"/>
                <a:cs typeface="宋体" panose="02010600030101010101" pitchFamily="2" charset="-122"/>
              </a:rPr>
              <a:t>浦东区域总代理</a:t>
            </a:r>
          </a:p>
          <a:p>
            <a:pPr indent="0" algn="ctr"/>
            <a:r>
              <a:rPr lang="zh-CN" b="1">
                <a:solidFill>
                  <a:schemeClr val="bg1"/>
                </a:solidFill>
                <a:latin typeface="微软雅黑" panose="020B0503020204020204" charset="-122"/>
                <a:ea typeface="微软雅黑" panose="020B0503020204020204" charset="-122"/>
                <a:cs typeface="宋体" panose="02010600030101010101" pitchFamily="2" charset="-122"/>
              </a:rPr>
              <a:t>部分浦西区域</a:t>
            </a:r>
          </a:p>
          <a:p>
            <a:pPr indent="0" algn="ctr"/>
            <a:r>
              <a:rPr lang="zh-CN" b="1">
                <a:solidFill>
                  <a:schemeClr val="bg1"/>
                </a:solidFill>
                <a:latin typeface="微软雅黑" panose="020B0503020204020204" charset="-122"/>
                <a:ea typeface="微软雅黑" panose="020B0503020204020204" charset="-122"/>
                <a:cs typeface="宋体" panose="02010600030101010101" pitchFamily="2" charset="-122"/>
              </a:rPr>
              <a:t>销售量约占市场份额</a:t>
            </a:r>
          </a:p>
        </p:txBody>
      </p:sp>
      <p:sp>
        <p:nvSpPr>
          <p:cNvPr id="13" name="文本框 12"/>
          <p:cNvSpPr txBox="1"/>
          <p:nvPr/>
        </p:nvSpPr>
        <p:spPr>
          <a:xfrm>
            <a:off x="4956810" y="4780280"/>
            <a:ext cx="2489835" cy="583565"/>
          </a:xfrm>
          <a:prstGeom prst="rect">
            <a:avLst/>
          </a:prstGeom>
          <a:noFill/>
          <a:ln w="9525">
            <a:noFill/>
          </a:ln>
        </p:spPr>
        <p:txBody>
          <a:bodyPr wrap="square">
            <a:spAutoFit/>
          </a:bodyPr>
          <a:lstStyle/>
          <a:p>
            <a:pPr indent="0" algn="ctr"/>
            <a:r>
              <a:rPr lang="en-US" sz="3200" b="1">
                <a:solidFill>
                  <a:schemeClr val="bg1"/>
                </a:solidFill>
                <a:latin typeface="微软雅黑" panose="020B0503020204020204" charset="-122"/>
                <a:ea typeface="微软雅黑" panose="020B0503020204020204" charset="-122"/>
                <a:cs typeface="宋体" panose="02010600030101010101" pitchFamily="2" charset="-122"/>
              </a:rPr>
              <a:t>50%</a:t>
            </a:r>
          </a:p>
        </p:txBody>
      </p:sp>
      <p:pic>
        <p:nvPicPr>
          <p:cNvPr id="7" name="Picture 2"/>
          <p:cNvPicPr>
            <a:picLocks noChangeAspect="1"/>
          </p:cNvPicPr>
          <p:nvPr/>
        </p:nvPicPr>
        <p:blipFill>
          <a:blip r:embed="rId5"/>
          <a:srcRect b="89153"/>
          <a:stretch>
            <a:fillRect/>
          </a:stretch>
        </p:blipFill>
        <p:spPr>
          <a:xfrm>
            <a:off x="-8255" y="-9525"/>
            <a:ext cx="470535" cy="833755"/>
          </a:xfrm>
          <a:prstGeom prst="rect">
            <a:avLst/>
          </a:prstGeom>
          <a:noFill/>
          <a:ln w="9525">
            <a:noFill/>
          </a:ln>
        </p:spPr>
      </p:pic>
      <p:pic>
        <p:nvPicPr>
          <p:cNvPr id="24" name="Picture 2"/>
          <p:cNvPicPr>
            <a:picLocks noChangeAspect="1"/>
          </p:cNvPicPr>
          <p:nvPr/>
        </p:nvPicPr>
        <p:blipFill>
          <a:blip r:embed="rId5"/>
          <a:srcRect b="89153"/>
          <a:stretch>
            <a:fillRect/>
          </a:stretch>
        </p:blipFill>
        <p:spPr>
          <a:xfrm>
            <a:off x="462280" y="738505"/>
            <a:ext cx="11725910" cy="76200"/>
          </a:xfrm>
          <a:prstGeom prst="rect">
            <a:avLst/>
          </a:prstGeom>
          <a:noFill/>
          <a:ln w="9525">
            <a:noFill/>
          </a:ln>
        </p:spPr>
      </p:pic>
      <p:sp>
        <p:nvSpPr>
          <p:cNvPr id="3" name="文本框 2"/>
          <p:cNvSpPr txBox="1"/>
          <p:nvPr/>
        </p:nvSpPr>
        <p:spPr>
          <a:xfrm>
            <a:off x="612775" y="177165"/>
            <a:ext cx="4070350" cy="460375"/>
          </a:xfrm>
          <a:prstGeom prst="rect">
            <a:avLst/>
          </a:prstGeom>
          <a:noFill/>
        </p:spPr>
        <p:txBody>
          <a:bodyPr wrap="none" rtlCol="0" anchor="t">
            <a:spAutoFit/>
          </a:bodyPr>
          <a:lstStyle/>
          <a:p>
            <a:r>
              <a:rPr lang="zh-CN" altLang="zh-CN" sz="2400" b="1">
                <a:latin typeface="微软雅黑" panose="020B0503020204020204" charset="-122"/>
                <a:ea typeface="微软雅黑" panose="020B0503020204020204" charset="-122"/>
              </a:rPr>
              <a:t>平台资源 </a:t>
            </a:r>
            <a:r>
              <a:rPr lang="en-US" altLang="zh-CN" sz="2400" b="1">
                <a:latin typeface="微软雅黑" panose="020B0503020204020204" charset="-122"/>
                <a:ea typeface="微软雅黑" panose="020B0503020204020204" charset="-122"/>
              </a:rPr>
              <a:t>—— </a:t>
            </a:r>
            <a:r>
              <a:rPr lang="zh-CN" altLang="en-US" sz="2400" b="1">
                <a:latin typeface="微软雅黑" panose="020B0503020204020204" charset="-122"/>
                <a:ea typeface="微软雅黑" panose="020B0503020204020204" charset="-122"/>
              </a:rPr>
              <a:t>一线品牌代理</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椭圆 43"/>
          <p:cNvSpPr/>
          <p:nvPr/>
        </p:nvSpPr>
        <p:spPr>
          <a:xfrm>
            <a:off x="5231784" y="4661024"/>
            <a:ext cx="1654182" cy="205134"/>
          </a:xfrm>
          <a:prstGeom prst="ellipse">
            <a:avLst/>
          </a:prstGeom>
          <a:gradFill flip="none" rotWithShape="1">
            <a:gsLst>
              <a:gs pos="0">
                <a:schemeClr val="tx1">
                  <a:alpha val="49000"/>
                </a:schemeClr>
              </a:gs>
              <a:gs pos="100000">
                <a:srgbClr val="EFF3F4">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Freeform 32"/>
          <p:cNvSpPr/>
          <p:nvPr/>
        </p:nvSpPr>
        <p:spPr bwMode="auto">
          <a:xfrm>
            <a:off x="5186825" y="2329557"/>
            <a:ext cx="1695450" cy="2374900"/>
          </a:xfrm>
          <a:custGeom>
            <a:avLst/>
            <a:gdLst>
              <a:gd name="T0" fmla="*/ 782 w 782"/>
              <a:gd name="T1" fmla="*/ 391 h 1096"/>
              <a:gd name="T2" fmla="*/ 391 w 782"/>
              <a:gd name="T3" fmla="*/ 0 h 1096"/>
              <a:gd name="T4" fmla="*/ 0 w 782"/>
              <a:gd name="T5" fmla="*/ 391 h 1096"/>
              <a:gd name="T6" fmla="*/ 1 w 782"/>
              <a:gd name="T7" fmla="*/ 423 h 1096"/>
              <a:gd name="T8" fmla="*/ 1 w 782"/>
              <a:gd name="T9" fmla="*/ 423 h 1096"/>
              <a:gd name="T10" fmla="*/ 391 w 782"/>
              <a:gd name="T11" fmla="*/ 1096 h 1096"/>
              <a:gd name="T12" fmla="*/ 780 w 782"/>
              <a:gd name="T13" fmla="*/ 423 h 1096"/>
              <a:gd name="T14" fmla="*/ 780 w 782"/>
              <a:gd name="T15" fmla="*/ 423 h 1096"/>
              <a:gd name="T16" fmla="*/ 782 w 782"/>
              <a:gd name="T17" fmla="*/ 391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2" h="1096">
                <a:moveTo>
                  <a:pt x="782" y="391"/>
                </a:moveTo>
                <a:cubicBezTo>
                  <a:pt x="782" y="175"/>
                  <a:pt x="607" y="0"/>
                  <a:pt x="391" y="0"/>
                </a:cubicBezTo>
                <a:cubicBezTo>
                  <a:pt x="175" y="0"/>
                  <a:pt x="0" y="175"/>
                  <a:pt x="0" y="391"/>
                </a:cubicBezTo>
                <a:cubicBezTo>
                  <a:pt x="0" y="402"/>
                  <a:pt x="1" y="413"/>
                  <a:pt x="1" y="423"/>
                </a:cubicBezTo>
                <a:cubicBezTo>
                  <a:pt x="1" y="423"/>
                  <a:pt x="1" y="423"/>
                  <a:pt x="1" y="423"/>
                </a:cubicBezTo>
                <a:cubicBezTo>
                  <a:pt x="3" y="682"/>
                  <a:pt x="303" y="1008"/>
                  <a:pt x="391" y="1096"/>
                </a:cubicBezTo>
                <a:cubicBezTo>
                  <a:pt x="478" y="1008"/>
                  <a:pt x="779" y="682"/>
                  <a:pt x="780" y="423"/>
                </a:cubicBezTo>
                <a:cubicBezTo>
                  <a:pt x="780" y="423"/>
                  <a:pt x="780" y="423"/>
                  <a:pt x="780" y="423"/>
                </a:cubicBezTo>
                <a:cubicBezTo>
                  <a:pt x="781" y="413"/>
                  <a:pt x="782" y="402"/>
                  <a:pt x="782" y="391"/>
                </a:cubicBezTo>
                <a:close/>
              </a:path>
            </a:pathLst>
          </a:cu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46" name="组合 45"/>
          <p:cNvGrpSpPr/>
          <p:nvPr/>
        </p:nvGrpSpPr>
        <p:grpSpPr>
          <a:xfrm>
            <a:off x="4375192" y="3426798"/>
            <a:ext cx="796134" cy="1286458"/>
            <a:chOff x="1893888" y="4108450"/>
            <a:chExt cx="979487" cy="1582737"/>
          </a:xfrm>
          <a:solidFill>
            <a:srgbClr val="262626"/>
          </a:solidFill>
          <a:effectLst/>
        </p:grpSpPr>
        <p:sp>
          <p:nvSpPr>
            <p:cNvPr id="47" name="Freeform 19"/>
            <p:cNvSpPr/>
            <p:nvPr/>
          </p:nvSpPr>
          <p:spPr bwMode="auto">
            <a:xfrm>
              <a:off x="2147888" y="4108450"/>
              <a:ext cx="725487" cy="1582737"/>
            </a:xfrm>
            <a:custGeom>
              <a:avLst/>
              <a:gdLst>
                <a:gd name="T0" fmla="*/ 246 w 335"/>
                <a:gd name="T1" fmla="*/ 147 h 730"/>
                <a:gd name="T2" fmla="*/ 204 w 335"/>
                <a:gd name="T3" fmla="*/ 147 h 730"/>
                <a:gd name="T4" fmla="*/ 246 w 335"/>
                <a:gd name="T5" fmla="*/ 78 h 730"/>
                <a:gd name="T6" fmla="*/ 167 w 335"/>
                <a:gd name="T7" fmla="*/ 0 h 730"/>
                <a:gd name="T8" fmla="*/ 89 w 335"/>
                <a:gd name="T9" fmla="*/ 78 h 730"/>
                <a:gd name="T10" fmla="*/ 131 w 335"/>
                <a:gd name="T11" fmla="*/ 147 h 730"/>
                <a:gd name="T12" fmla="*/ 89 w 335"/>
                <a:gd name="T13" fmla="*/ 147 h 730"/>
                <a:gd name="T14" fmla="*/ 0 w 335"/>
                <a:gd name="T15" fmla="*/ 236 h 730"/>
                <a:gd name="T16" fmla="*/ 0 w 335"/>
                <a:gd name="T17" fmla="*/ 236 h 730"/>
                <a:gd name="T18" fmla="*/ 0 w 335"/>
                <a:gd name="T19" fmla="*/ 417 h 730"/>
                <a:gd name="T20" fmla="*/ 34 w 335"/>
                <a:gd name="T21" fmla="*/ 451 h 730"/>
                <a:gd name="T22" fmla="*/ 67 w 335"/>
                <a:gd name="T23" fmla="*/ 417 h 730"/>
                <a:gd name="T24" fmla="*/ 67 w 335"/>
                <a:gd name="T25" fmla="*/ 258 h 730"/>
                <a:gd name="T26" fmla="*/ 78 w 335"/>
                <a:gd name="T27" fmla="*/ 247 h 730"/>
                <a:gd name="T28" fmla="*/ 89 w 335"/>
                <a:gd name="T29" fmla="*/ 258 h 730"/>
                <a:gd name="T30" fmla="*/ 89 w 335"/>
                <a:gd name="T31" fmla="*/ 435 h 730"/>
                <a:gd name="T32" fmla="*/ 89 w 335"/>
                <a:gd name="T33" fmla="*/ 435 h 730"/>
                <a:gd name="T34" fmla="*/ 89 w 335"/>
                <a:gd name="T35" fmla="*/ 697 h 730"/>
                <a:gd name="T36" fmla="*/ 123 w 335"/>
                <a:gd name="T37" fmla="*/ 730 h 730"/>
                <a:gd name="T38" fmla="*/ 156 w 335"/>
                <a:gd name="T39" fmla="*/ 697 h 730"/>
                <a:gd name="T40" fmla="*/ 156 w 335"/>
                <a:gd name="T41" fmla="*/ 446 h 730"/>
                <a:gd name="T42" fmla="*/ 167 w 335"/>
                <a:gd name="T43" fmla="*/ 435 h 730"/>
                <a:gd name="T44" fmla="*/ 179 w 335"/>
                <a:gd name="T45" fmla="*/ 446 h 730"/>
                <a:gd name="T46" fmla="*/ 179 w 335"/>
                <a:gd name="T47" fmla="*/ 697 h 730"/>
                <a:gd name="T48" fmla="*/ 212 w 335"/>
                <a:gd name="T49" fmla="*/ 730 h 730"/>
                <a:gd name="T50" fmla="*/ 246 w 335"/>
                <a:gd name="T51" fmla="*/ 697 h 730"/>
                <a:gd name="T52" fmla="*/ 246 w 335"/>
                <a:gd name="T53" fmla="*/ 258 h 730"/>
                <a:gd name="T54" fmla="*/ 256 w 335"/>
                <a:gd name="T55" fmla="*/ 247 h 730"/>
                <a:gd name="T56" fmla="*/ 268 w 335"/>
                <a:gd name="T57" fmla="*/ 258 h 730"/>
                <a:gd name="T58" fmla="*/ 268 w 335"/>
                <a:gd name="T59" fmla="*/ 417 h 730"/>
                <a:gd name="T60" fmla="*/ 301 w 335"/>
                <a:gd name="T61" fmla="*/ 451 h 730"/>
                <a:gd name="T62" fmla="*/ 335 w 335"/>
                <a:gd name="T63" fmla="*/ 417 h 730"/>
                <a:gd name="T64" fmla="*/ 335 w 335"/>
                <a:gd name="T65" fmla="*/ 236 h 730"/>
                <a:gd name="T66" fmla="*/ 246 w 335"/>
                <a:gd name="T67" fmla="*/ 147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730">
                  <a:moveTo>
                    <a:pt x="246" y="147"/>
                  </a:moveTo>
                  <a:cubicBezTo>
                    <a:pt x="204" y="147"/>
                    <a:pt x="204" y="147"/>
                    <a:pt x="204" y="147"/>
                  </a:cubicBezTo>
                  <a:cubicBezTo>
                    <a:pt x="229" y="134"/>
                    <a:pt x="246" y="108"/>
                    <a:pt x="246" y="78"/>
                  </a:cubicBezTo>
                  <a:cubicBezTo>
                    <a:pt x="246" y="35"/>
                    <a:pt x="211" y="0"/>
                    <a:pt x="167" y="0"/>
                  </a:cubicBezTo>
                  <a:cubicBezTo>
                    <a:pt x="124" y="0"/>
                    <a:pt x="89" y="35"/>
                    <a:pt x="89" y="78"/>
                  </a:cubicBezTo>
                  <a:cubicBezTo>
                    <a:pt x="89" y="108"/>
                    <a:pt x="106" y="134"/>
                    <a:pt x="131" y="147"/>
                  </a:cubicBezTo>
                  <a:cubicBezTo>
                    <a:pt x="89" y="147"/>
                    <a:pt x="89" y="147"/>
                    <a:pt x="89" y="147"/>
                  </a:cubicBezTo>
                  <a:cubicBezTo>
                    <a:pt x="40" y="147"/>
                    <a:pt x="0" y="187"/>
                    <a:pt x="0" y="236"/>
                  </a:cubicBezTo>
                  <a:cubicBezTo>
                    <a:pt x="0" y="236"/>
                    <a:pt x="0" y="236"/>
                    <a:pt x="0" y="236"/>
                  </a:cubicBezTo>
                  <a:cubicBezTo>
                    <a:pt x="0" y="417"/>
                    <a:pt x="0" y="417"/>
                    <a:pt x="0" y="417"/>
                  </a:cubicBezTo>
                  <a:cubicBezTo>
                    <a:pt x="0" y="436"/>
                    <a:pt x="15" y="451"/>
                    <a:pt x="34" y="451"/>
                  </a:cubicBezTo>
                  <a:cubicBezTo>
                    <a:pt x="52" y="451"/>
                    <a:pt x="67" y="436"/>
                    <a:pt x="67" y="417"/>
                  </a:cubicBezTo>
                  <a:cubicBezTo>
                    <a:pt x="67" y="258"/>
                    <a:pt x="67" y="258"/>
                    <a:pt x="67" y="258"/>
                  </a:cubicBezTo>
                  <a:cubicBezTo>
                    <a:pt x="67" y="252"/>
                    <a:pt x="72" y="247"/>
                    <a:pt x="78" y="247"/>
                  </a:cubicBezTo>
                  <a:cubicBezTo>
                    <a:pt x="85" y="247"/>
                    <a:pt x="89" y="252"/>
                    <a:pt x="89" y="258"/>
                  </a:cubicBezTo>
                  <a:cubicBezTo>
                    <a:pt x="89" y="435"/>
                    <a:pt x="89" y="435"/>
                    <a:pt x="89" y="435"/>
                  </a:cubicBezTo>
                  <a:cubicBezTo>
                    <a:pt x="89" y="435"/>
                    <a:pt x="89" y="435"/>
                    <a:pt x="89" y="435"/>
                  </a:cubicBezTo>
                  <a:cubicBezTo>
                    <a:pt x="89" y="697"/>
                    <a:pt x="89" y="697"/>
                    <a:pt x="89" y="697"/>
                  </a:cubicBezTo>
                  <a:cubicBezTo>
                    <a:pt x="89" y="715"/>
                    <a:pt x="104" y="730"/>
                    <a:pt x="123" y="730"/>
                  </a:cubicBezTo>
                  <a:cubicBezTo>
                    <a:pt x="141" y="730"/>
                    <a:pt x="156" y="715"/>
                    <a:pt x="156" y="697"/>
                  </a:cubicBezTo>
                  <a:cubicBezTo>
                    <a:pt x="156" y="446"/>
                    <a:pt x="156" y="446"/>
                    <a:pt x="156" y="446"/>
                  </a:cubicBezTo>
                  <a:cubicBezTo>
                    <a:pt x="156" y="440"/>
                    <a:pt x="161" y="435"/>
                    <a:pt x="167" y="435"/>
                  </a:cubicBezTo>
                  <a:cubicBezTo>
                    <a:pt x="174" y="435"/>
                    <a:pt x="179" y="440"/>
                    <a:pt x="179" y="446"/>
                  </a:cubicBezTo>
                  <a:cubicBezTo>
                    <a:pt x="179" y="697"/>
                    <a:pt x="179" y="697"/>
                    <a:pt x="179" y="697"/>
                  </a:cubicBezTo>
                  <a:cubicBezTo>
                    <a:pt x="179" y="715"/>
                    <a:pt x="194" y="730"/>
                    <a:pt x="212" y="730"/>
                  </a:cubicBezTo>
                  <a:cubicBezTo>
                    <a:pt x="231" y="730"/>
                    <a:pt x="246" y="715"/>
                    <a:pt x="246" y="697"/>
                  </a:cubicBezTo>
                  <a:cubicBezTo>
                    <a:pt x="246" y="258"/>
                    <a:pt x="246" y="258"/>
                    <a:pt x="246" y="258"/>
                  </a:cubicBezTo>
                  <a:cubicBezTo>
                    <a:pt x="246" y="252"/>
                    <a:pt x="250" y="247"/>
                    <a:pt x="256" y="247"/>
                  </a:cubicBezTo>
                  <a:cubicBezTo>
                    <a:pt x="263" y="247"/>
                    <a:pt x="268" y="252"/>
                    <a:pt x="268" y="258"/>
                  </a:cubicBezTo>
                  <a:cubicBezTo>
                    <a:pt x="268" y="417"/>
                    <a:pt x="268" y="417"/>
                    <a:pt x="268" y="417"/>
                  </a:cubicBezTo>
                  <a:cubicBezTo>
                    <a:pt x="268" y="436"/>
                    <a:pt x="283" y="451"/>
                    <a:pt x="301" y="451"/>
                  </a:cubicBezTo>
                  <a:cubicBezTo>
                    <a:pt x="320" y="451"/>
                    <a:pt x="335" y="436"/>
                    <a:pt x="335" y="417"/>
                  </a:cubicBezTo>
                  <a:cubicBezTo>
                    <a:pt x="335" y="236"/>
                    <a:pt x="335" y="236"/>
                    <a:pt x="335" y="236"/>
                  </a:cubicBezTo>
                  <a:cubicBezTo>
                    <a:pt x="335" y="187"/>
                    <a:pt x="295" y="147"/>
                    <a:pt x="246"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0"/>
            <p:cNvSpPr/>
            <p:nvPr/>
          </p:nvSpPr>
          <p:spPr bwMode="auto">
            <a:xfrm>
              <a:off x="1893888" y="5162550"/>
              <a:ext cx="425450" cy="528637"/>
            </a:xfrm>
            <a:custGeom>
              <a:avLst/>
              <a:gdLst/>
              <a:ahLst/>
              <a:cxnLst/>
              <a:rect l="l" t="t" r="r" b="b"/>
              <a:pathLst>
                <a:path w="425450" h="528637">
                  <a:moveTo>
                    <a:pt x="255587" y="314325"/>
                  </a:moveTo>
                  <a:cubicBezTo>
                    <a:pt x="268514" y="316476"/>
                    <a:pt x="274977" y="320778"/>
                    <a:pt x="279286" y="327230"/>
                  </a:cubicBezTo>
                  <a:cubicBezTo>
                    <a:pt x="283595" y="331532"/>
                    <a:pt x="285749" y="337984"/>
                    <a:pt x="285749" y="346587"/>
                  </a:cubicBezTo>
                  <a:cubicBezTo>
                    <a:pt x="285749" y="355191"/>
                    <a:pt x="283595" y="363794"/>
                    <a:pt x="277131" y="370246"/>
                  </a:cubicBezTo>
                  <a:cubicBezTo>
                    <a:pt x="272823" y="376699"/>
                    <a:pt x="264205" y="381000"/>
                    <a:pt x="255587" y="381000"/>
                  </a:cubicBezTo>
                  <a:cubicBezTo>
                    <a:pt x="255587" y="380990"/>
                    <a:pt x="255587" y="380170"/>
                    <a:pt x="255587" y="314325"/>
                  </a:cubicBezTo>
                  <a:close/>
                  <a:moveTo>
                    <a:pt x="238124" y="226219"/>
                  </a:moveTo>
                  <a:cubicBezTo>
                    <a:pt x="238124" y="226219"/>
                    <a:pt x="238124" y="226219"/>
                    <a:pt x="238124" y="292894"/>
                  </a:cubicBezTo>
                  <a:cubicBezTo>
                    <a:pt x="225198" y="290743"/>
                    <a:pt x="218734" y="286442"/>
                    <a:pt x="214425" y="279989"/>
                  </a:cubicBezTo>
                  <a:cubicBezTo>
                    <a:pt x="210117" y="275688"/>
                    <a:pt x="207962" y="269235"/>
                    <a:pt x="207962" y="260632"/>
                  </a:cubicBezTo>
                  <a:cubicBezTo>
                    <a:pt x="207962" y="252029"/>
                    <a:pt x="210117" y="243426"/>
                    <a:pt x="216580" y="236973"/>
                  </a:cubicBezTo>
                  <a:cubicBezTo>
                    <a:pt x="220889" y="230521"/>
                    <a:pt x="229506" y="226219"/>
                    <a:pt x="238124" y="226219"/>
                  </a:cubicBezTo>
                  <a:close/>
                  <a:moveTo>
                    <a:pt x="242219" y="193675"/>
                  </a:moveTo>
                  <a:cubicBezTo>
                    <a:pt x="242219" y="193682"/>
                    <a:pt x="242219" y="193770"/>
                    <a:pt x="242219" y="195032"/>
                  </a:cubicBezTo>
                  <a:lnTo>
                    <a:pt x="242219" y="204533"/>
                  </a:lnTo>
                  <a:cubicBezTo>
                    <a:pt x="227012" y="206705"/>
                    <a:pt x="216150" y="211048"/>
                    <a:pt x="207461" y="217563"/>
                  </a:cubicBezTo>
                  <a:cubicBezTo>
                    <a:pt x="196599" y="226249"/>
                    <a:pt x="190082" y="239278"/>
                    <a:pt x="190082" y="256651"/>
                  </a:cubicBezTo>
                  <a:cubicBezTo>
                    <a:pt x="190082" y="265337"/>
                    <a:pt x="192254" y="274024"/>
                    <a:pt x="196599" y="280538"/>
                  </a:cubicBezTo>
                  <a:cubicBezTo>
                    <a:pt x="200944" y="287053"/>
                    <a:pt x="205288" y="293568"/>
                    <a:pt x="213978" y="297911"/>
                  </a:cubicBezTo>
                  <a:cubicBezTo>
                    <a:pt x="222667" y="302254"/>
                    <a:pt x="233529" y="306597"/>
                    <a:pt x="242219" y="308769"/>
                  </a:cubicBezTo>
                  <a:cubicBezTo>
                    <a:pt x="242219" y="308783"/>
                    <a:pt x="242219" y="309753"/>
                    <a:pt x="242219" y="380431"/>
                  </a:cubicBezTo>
                  <a:cubicBezTo>
                    <a:pt x="233529" y="380431"/>
                    <a:pt x="224840" y="376088"/>
                    <a:pt x="218323" y="367401"/>
                  </a:cubicBezTo>
                  <a:cubicBezTo>
                    <a:pt x="213978" y="360887"/>
                    <a:pt x="211806" y="352200"/>
                    <a:pt x="209633" y="341342"/>
                  </a:cubicBezTo>
                  <a:cubicBezTo>
                    <a:pt x="209623" y="341344"/>
                    <a:pt x="209146" y="341431"/>
                    <a:pt x="185737" y="345686"/>
                  </a:cubicBezTo>
                  <a:cubicBezTo>
                    <a:pt x="187909" y="356543"/>
                    <a:pt x="190082" y="367401"/>
                    <a:pt x="196599" y="376088"/>
                  </a:cubicBezTo>
                  <a:cubicBezTo>
                    <a:pt x="200944" y="382602"/>
                    <a:pt x="207461" y="389117"/>
                    <a:pt x="213978" y="393460"/>
                  </a:cubicBezTo>
                  <a:cubicBezTo>
                    <a:pt x="220495" y="397803"/>
                    <a:pt x="231357" y="399975"/>
                    <a:pt x="242219" y="399975"/>
                  </a:cubicBezTo>
                  <a:cubicBezTo>
                    <a:pt x="242219" y="399985"/>
                    <a:pt x="242219" y="400459"/>
                    <a:pt x="242219" y="423862"/>
                  </a:cubicBezTo>
                  <a:cubicBezTo>
                    <a:pt x="242227" y="423862"/>
                    <a:pt x="242334" y="423862"/>
                    <a:pt x="243848" y="423862"/>
                  </a:cubicBezTo>
                  <a:lnTo>
                    <a:pt x="255253" y="423862"/>
                  </a:lnTo>
                  <a:cubicBezTo>
                    <a:pt x="255253" y="423852"/>
                    <a:pt x="255253" y="423369"/>
                    <a:pt x="255253" y="399975"/>
                  </a:cubicBezTo>
                  <a:cubicBezTo>
                    <a:pt x="270459" y="399975"/>
                    <a:pt x="283494" y="393460"/>
                    <a:pt x="294356" y="382602"/>
                  </a:cubicBezTo>
                  <a:cubicBezTo>
                    <a:pt x="305217" y="373916"/>
                    <a:pt x="309562" y="358715"/>
                    <a:pt x="309562" y="343514"/>
                  </a:cubicBezTo>
                  <a:lnTo>
                    <a:pt x="305217" y="323970"/>
                  </a:lnTo>
                  <a:cubicBezTo>
                    <a:pt x="303045" y="317455"/>
                    <a:pt x="300873" y="313112"/>
                    <a:pt x="296528" y="308769"/>
                  </a:cubicBezTo>
                  <a:cubicBezTo>
                    <a:pt x="292183" y="302254"/>
                    <a:pt x="285666" y="300082"/>
                    <a:pt x="279149" y="295739"/>
                  </a:cubicBezTo>
                  <a:lnTo>
                    <a:pt x="255253" y="289225"/>
                  </a:lnTo>
                  <a:cubicBezTo>
                    <a:pt x="255253" y="289213"/>
                    <a:pt x="255253" y="288341"/>
                    <a:pt x="255253" y="224077"/>
                  </a:cubicBezTo>
                  <a:cubicBezTo>
                    <a:pt x="261770" y="226249"/>
                    <a:pt x="268287" y="228420"/>
                    <a:pt x="272632" y="232764"/>
                  </a:cubicBezTo>
                  <a:cubicBezTo>
                    <a:pt x="276977" y="237107"/>
                    <a:pt x="279149" y="245793"/>
                    <a:pt x="281321" y="254479"/>
                  </a:cubicBezTo>
                  <a:cubicBezTo>
                    <a:pt x="281331" y="254477"/>
                    <a:pt x="281808" y="254391"/>
                    <a:pt x="305217" y="250136"/>
                  </a:cubicBezTo>
                  <a:cubicBezTo>
                    <a:pt x="303045" y="234935"/>
                    <a:pt x="296528" y="224077"/>
                    <a:pt x="287838" y="215391"/>
                  </a:cubicBezTo>
                  <a:cubicBezTo>
                    <a:pt x="279149" y="208876"/>
                    <a:pt x="268287" y="206705"/>
                    <a:pt x="255253" y="204533"/>
                  </a:cubicBezTo>
                  <a:cubicBezTo>
                    <a:pt x="255253" y="204526"/>
                    <a:pt x="255253" y="204438"/>
                    <a:pt x="255253" y="203176"/>
                  </a:cubicBezTo>
                  <a:lnTo>
                    <a:pt x="255253" y="193675"/>
                  </a:lnTo>
                  <a:cubicBezTo>
                    <a:pt x="255245" y="193675"/>
                    <a:pt x="255138" y="193675"/>
                    <a:pt x="253624" y="193675"/>
                  </a:cubicBezTo>
                  <a:close/>
                  <a:moveTo>
                    <a:pt x="306064" y="60325"/>
                  </a:moveTo>
                  <a:cubicBezTo>
                    <a:pt x="360330" y="60325"/>
                    <a:pt x="399402" y="75502"/>
                    <a:pt x="425450" y="97183"/>
                  </a:cubicBezTo>
                  <a:cubicBezTo>
                    <a:pt x="425450" y="97201"/>
                    <a:pt x="425450" y="99666"/>
                    <a:pt x="425450" y="457090"/>
                  </a:cubicBezTo>
                  <a:cubicBezTo>
                    <a:pt x="425450" y="493947"/>
                    <a:pt x="403744" y="528637"/>
                    <a:pt x="366842" y="528637"/>
                  </a:cubicBezTo>
                  <a:cubicBezTo>
                    <a:pt x="366820" y="528637"/>
                    <a:pt x="364635" y="528637"/>
                    <a:pt x="151947" y="528637"/>
                  </a:cubicBezTo>
                  <a:cubicBezTo>
                    <a:pt x="99851" y="528637"/>
                    <a:pt x="0" y="500452"/>
                    <a:pt x="0" y="387710"/>
                  </a:cubicBezTo>
                  <a:cubicBezTo>
                    <a:pt x="0" y="233774"/>
                    <a:pt x="134581" y="60325"/>
                    <a:pt x="306064" y="60325"/>
                  </a:cubicBezTo>
                  <a:close/>
                  <a:moveTo>
                    <a:pt x="110058" y="0"/>
                  </a:moveTo>
                  <a:cubicBezTo>
                    <a:pt x="133776" y="6487"/>
                    <a:pt x="153181" y="30272"/>
                    <a:pt x="168274" y="75680"/>
                  </a:cubicBezTo>
                  <a:cubicBezTo>
                    <a:pt x="144556" y="88654"/>
                    <a:pt x="122995" y="103789"/>
                    <a:pt x="101433" y="121088"/>
                  </a:cubicBezTo>
                  <a:cubicBezTo>
                    <a:pt x="77716" y="114601"/>
                    <a:pt x="58310" y="116763"/>
                    <a:pt x="41061" y="125412"/>
                  </a:cubicBezTo>
                  <a:cubicBezTo>
                    <a:pt x="23812" y="71355"/>
                    <a:pt x="56154" y="8649"/>
                    <a:pt x="11005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9" name="Picture 3" descr="C:\Users\Administrator\Desktop\55.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rot="16200000" flipV="1">
            <a:off x="4871736" y="3368545"/>
            <a:ext cx="2484438" cy="168335"/>
          </a:xfrm>
          <a:prstGeom prst="rect">
            <a:avLst/>
          </a:prstGeom>
          <a:noFill/>
          <a:extLst>
            <a:ext uri="{909E8E84-426E-40DD-AFC4-6F175D3DCCD1}">
              <a14:hiddenFill xmlns:a14="http://schemas.microsoft.com/office/drawing/2010/main">
                <a:solidFill>
                  <a:srgbClr val="FFFFFF"/>
                </a:solidFill>
              </a14:hiddenFill>
            </a:ext>
          </a:extLst>
        </p:spPr>
      </p:pic>
      <p:sp>
        <p:nvSpPr>
          <p:cNvPr id="50" name="任意多边形 49"/>
          <p:cNvSpPr/>
          <p:nvPr/>
        </p:nvSpPr>
        <p:spPr>
          <a:xfrm>
            <a:off x="5699412" y="2634674"/>
            <a:ext cx="1217646" cy="1661160"/>
          </a:xfrm>
          <a:custGeom>
            <a:avLst/>
            <a:gdLst>
              <a:gd name="connsiteX0" fmla="*/ 502920 w 1150620"/>
              <a:gd name="connsiteY0" fmla="*/ 0 h 1424940"/>
              <a:gd name="connsiteX1" fmla="*/ 1150620 w 1150620"/>
              <a:gd name="connsiteY1" fmla="*/ 548640 h 1424940"/>
              <a:gd name="connsiteX2" fmla="*/ 792480 w 1150620"/>
              <a:gd name="connsiteY2" fmla="*/ 1424940 h 1424940"/>
              <a:gd name="connsiteX3" fmla="*/ 0 w 1150620"/>
              <a:gd name="connsiteY3" fmla="*/ 937260 h 1424940"/>
              <a:gd name="connsiteX4" fmla="*/ 502920 w 1150620"/>
              <a:gd name="connsiteY4" fmla="*/ 0 h 1424940"/>
              <a:gd name="connsiteX0-1" fmla="*/ 502920 w 1150620"/>
              <a:gd name="connsiteY0-2" fmla="*/ 0 h 1424940"/>
              <a:gd name="connsiteX1-3" fmla="*/ 1150620 w 1150620"/>
              <a:gd name="connsiteY1-4" fmla="*/ 548640 h 1424940"/>
              <a:gd name="connsiteX2-5" fmla="*/ 792480 w 1150620"/>
              <a:gd name="connsiteY2-6" fmla="*/ 1424940 h 1424940"/>
              <a:gd name="connsiteX3-7" fmla="*/ 0 w 1150620"/>
              <a:gd name="connsiteY3-8" fmla="*/ 937260 h 1424940"/>
              <a:gd name="connsiteX4-9" fmla="*/ 502920 w 1150620"/>
              <a:gd name="connsiteY4-10" fmla="*/ 0 h 1424940"/>
              <a:gd name="connsiteX0-11" fmla="*/ 502920 w 1150620"/>
              <a:gd name="connsiteY0-12" fmla="*/ 0 h 1424940"/>
              <a:gd name="connsiteX1-13" fmla="*/ 1150620 w 1150620"/>
              <a:gd name="connsiteY1-14" fmla="*/ 548640 h 1424940"/>
              <a:gd name="connsiteX2-15" fmla="*/ 792480 w 1150620"/>
              <a:gd name="connsiteY2-16" fmla="*/ 1424940 h 1424940"/>
              <a:gd name="connsiteX3-17" fmla="*/ 0 w 1150620"/>
              <a:gd name="connsiteY3-18" fmla="*/ 937260 h 1424940"/>
              <a:gd name="connsiteX4-19" fmla="*/ 502920 w 1150620"/>
              <a:gd name="connsiteY4-20" fmla="*/ 0 h 1424940"/>
              <a:gd name="connsiteX0-21" fmla="*/ 502920 w 1150620"/>
              <a:gd name="connsiteY0-22" fmla="*/ 0 h 1569720"/>
              <a:gd name="connsiteX1-23" fmla="*/ 1150620 w 1150620"/>
              <a:gd name="connsiteY1-24" fmla="*/ 548640 h 1569720"/>
              <a:gd name="connsiteX2-25" fmla="*/ 693420 w 1150620"/>
              <a:gd name="connsiteY2-26" fmla="*/ 1569720 h 1569720"/>
              <a:gd name="connsiteX3-27" fmla="*/ 0 w 1150620"/>
              <a:gd name="connsiteY3-28" fmla="*/ 937260 h 1569720"/>
              <a:gd name="connsiteX4-29" fmla="*/ 502920 w 1150620"/>
              <a:gd name="connsiteY4-30" fmla="*/ 0 h 1569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50620" h="1569720">
                <a:moveTo>
                  <a:pt x="502920" y="0"/>
                </a:moveTo>
                <a:lnTo>
                  <a:pt x="1150620" y="548640"/>
                </a:lnTo>
                <a:cubicBezTo>
                  <a:pt x="1122680" y="833120"/>
                  <a:pt x="942340" y="1292860"/>
                  <a:pt x="693420" y="1569720"/>
                </a:cubicBezTo>
                <a:lnTo>
                  <a:pt x="0" y="937260"/>
                </a:lnTo>
                <a:lnTo>
                  <a:pt x="502920" y="0"/>
                </a:lnTo>
                <a:close/>
              </a:path>
            </a:pathLst>
          </a:custGeom>
          <a:gradFill flip="none" rotWithShape="1">
            <a:gsLst>
              <a:gs pos="0">
                <a:schemeClr val="tx1">
                  <a:alpha val="59000"/>
                </a:schemeClr>
              </a:gs>
              <a:gs pos="62000">
                <a:srgbClr val="EFF3F4">
                  <a:alpha val="0"/>
                </a:srgbClr>
              </a:gs>
            </a:gsLst>
            <a:lin ang="3000000" scaled="0"/>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Oval 33"/>
          <p:cNvSpPr>
            <a:spLocks noChangeArrowheads="1"/>
          </p:cNvSpPr>
          <p:nvPr/>
        </p:nvSpPr>
        <p:spPr bwMode="auto">
          <a:xfrm>
            <a:off x="5509088" y="2654994"/>
            <a:ext cx="1047750" cy="1046162"/>
          </a:xfrm>
          <a:prstGeom prst="ellipse">
            <a:avLst/>
          </a:prstGeom>
          <a:solidFill>
            <a:srgbClr val="0101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52" name="TextBox 49"/>
          <p:cNvSpPr txBox="1"/>
          <p:nvPr/>
        </p:nvSpPr>
        <p:spPr>
          <a:xfrm>
            <a:off x="4989830" y="2747645"/>
            <a:ext cx="2085975" cy="583565"/>
          </a:xfrm>
          <a:prstGeom prst="rect">
            <a:avLst/>
          </a:prstGeom>
          <a:noFill/>
        </p:spPr>
        <p:txBody>
          <a:bodyPr wrap="square" rtlCol="0">
            <a:spAutoFit/>
          </a:bodyPr>
          <a:lstStyle>
            <a:defPPr>
              <a:defRPr lang="zh-CN"/>
            </a:defPPr>
            <a:lvl1pPr algn="ctr">
              <a:defRPr sz="4400">
                <a:solidFill>
                  <a:srgbClr val="DC3348"/>
                </a:solidFill>
                <a:latin typeface="Impact" panose="020B0806030902050204" pitchFamily="34" charset="0"/>
              </a:defRPr>
            </a:lvl1pPr>
          </a:lstStyle>
          <a:p>
            <a:r>
              <a:rPr lang="zh-CN" altLang="en-US" sz="3200" b="1" dirty="0">
                <a:solidFill>
                  <a:schemeClr val="bg1"/>
                </a:solidFill>
                <a:latin typeface="微软雅黑" panose="020B0503020204020204" charset="-122"/>
                <a:ea typeface="微软雅黑" panose="020B0503020204020204" charset="-122"/>
              </a:rPr>
              <a:t>奔翔实业</a:t>
            </a:r>
          </a:p>
        </p:txBody>
      </p:sp>
      <p:sp>
        <p:nvSpPr>
          <p:cNvPr id="53" name="TextBox 49"/>
          <p:cNvSpPr txBox="1"/>
          <p:nvPr/>
        </p:nvSpPr>
        <p:spPr>
          <a:xfrm>
            <a:off x="4991735" y="3331210"/>
            <a:ext cx="2085975" cy="645160"/>
          </a:xfrm>
          <a:prstGeom prst="rect">
            <a:avLst/>
          </a:prstGeom>
          <a:noFill/>
        </p:spPr>
        <p:txBody>
          <a:bodyPr wrap="square" rtlCol="0">
            <a:spAutoFit/>
          </a:bodyPr>
          <a:lstStyle>
            <a:defPPr>
              <a:defRPr lang="zh-CN"/>
            </a:defPPr>
            <a:lvl1pPr algn="ctr">
              <a:defRPr sz="4400">
                <a:solidFill>
                  <a:srgbClr val="DC3348"/>
                </a:solidFill>
                <a:latin typeface="Impact" panose="020B0806030902050204" pitchFamily="34" charset="0"/>
              </a:defRPr>
            </a:lvl1pPr>
          </a:lstStyle>
          <a:p>
            <a:r>
              <a:rPr lang="zh-CN" altLang="en-US" sz="1800" b="1" dirty="0">
                <a:solidFill>
                  <a:schemeClr val="bg1"/>
                </a:solidFill>
                <a:latin typeface="微软雅黑" panose="020B0503020204020204" charset="-122"/>
                <a:ea typeface="微软雅黑" panose="020B0503020204020204" charset="-122"/>
              </a:rPr>
              <a:t>（载重快递）</a:t>
            </a:r>
          </a:p>
          <a:p>
            <a:r>
              <a:rPr lang="zh-CN" altLang="en-US" sz="1800" b="1" dirty="0">
                <a:solidFill>
                  <a:schemeClr val="bg1"/>
                </a:solidFill>
                <a:latin typeface="微软雅黑" panose="020B0503020204020204" charset="-122"/>
                <a:ea typeface="微软雅黑" panose="020B0503020204020204" charset="-122"/>
              </a:rPr>
              <a:t>万亿级规模</a:t>
            </a:r>
          </a:p>
        </p:txBody>
      </p:sp>
      <p:sp>
        <p:nvSpPr>
          <p:cNvPr id="54" name="圆角矩形 53"/>
          <p:cNvSpPr/>
          <p:nvPr/>
        </p:nvSpPr>
        <p:spPr>
          <a:xfrm>
            <a:off x="988060" y="1495425"/>
            <a:ext cx="2638425" cy="1219200"/>
          </a:xfrm>
          <a:prstGeom prst="roundRect">
            <a:avLst/>
          </a:prstGeom>
          <a:noFill/>
          <a:ln>
            <a:solidFill>
              <a:srgbClr val="ED5A1A"/>
            </a:solidFill>
            <a:prstDash val="sysDash"/>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圆角矩形 54"/>
          <p:cNvSpPr/>
          <p:nvPr/>
        </p:nvSpPr>
        <p:spPr>
          <a:xfrm>
            <a:off x="988060" y="2855595"/>
            <a:ext cx="2638425" cy="1219200"/>
          </a:xfrm>
          <a:prstGeom prst="roundRect">
            <a:avLst/>
          </a:prstGeom>
          <a:noFill/>
          <a:ln>
            <a:solidFill>
              <a:srgbClr val="0070C0"/>
            </a:solidFill>
            <a:prstDash val="sysDash"/>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6" name="圆角矩形 55"/>
          <p:cNvSpPr/>
          <p:nvPr/>
        </p:nvSpPr>
        <p:spPr>
          <a:xfrm>
            <a:off x="988060" y="4219575"/>
            <a:ext cx="2638425" cy="1428750"/>
          </a:xfrm>
          <a:prstGeom prst="roundRect">
            <a:avLst/>
          </a:prstGeom>
          <a:noFill/>
          <a:ln>
            <a:solidFill>
              <a:srgbClr val="00B050"/>
            </a:solidFill>
            <a:prstDash val="sysDash"/>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矩形 56"/>
          <p:cNvSpPr/>
          <p:nvPr/>
        </p:nvSpPr>
        <p:spPr bwMode="auto">
          <a:xfrm>
            <a:off x="8002905" y="2298700"/>
            <a:ext cx="3485515" cy="2396490"/>
          </a:xfrm>
          <a:prstGeom prst="rect">
            <a:avLst/>
          </a:pr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tx1"/>
              </a:solidFill>
              <a:sym typeface="+mn-ea"/>
            </a:endParaRPr>
          </a:p>
        </p:txBody>
      </p:sp>
      <p:cxnSp>
        <p:nvCxnSpPr>
          <p:cNvPr id="58" name="直接连接符 57"/>
          <p:cNvCxnSpPr/>
          <p:nvPr/>
        </p:nvCxnSpPr>
        <p:spPr>
          <a:xfrm>
            <a:off x="6939915" y="3404870"/>
            <a:ext cx="946150" cy="0"/>
          </a:xfrm>
          <a:prstGeom prst="line">
            <a:avLst/>
          </a:prstGeom>
        </p:spPr>
        <p:style>
          <a:lnRef idx="1">
            <a:schemeClr val="dk1"/>
          </a:lnRef>
          <a:fillRef idx="0">
            <a:schemeClr val="dk1"/>
          </a:fillRef>
          <a:effectRef idx="0">
            <a:schemeClr val="dk1"/>
          </a:effectRef>
          <a:fontRef idx="minor">
            <a:schemeClr val="tx1"/>
          </a:fontRef>
        </p:style>
      </p:cxnSp>
      <p:cxnSp>
        <p:nvCxnSpPr>
          <p:cNvPr id="59" name="肘形连接符 58"/>
          <p:cNvCxnSpPr>
            <a:stCxn id="54" idx="3"/>
          </p:cNvCxnSpPr>
          <p:nvPr/>
        </p:nvCxnSpPr>
        <p:spPr>
          <a:xfrm>
            <a:off x="3626485" y="2105025"/>
            <a:ext cx="1315085" cy="701040"/>
          </a:xfrm>
          <a:prstGeom prst="bentConnector3">
            <a:avLst>
              <a:gd name="adj1" fmla="val 50024"/>
            </a:avLst>
          </a:prstGeom>
          <a:ln>
            <a:solidFill>
              <a:srgbClr val="ED5A1A"/>
            </a:solidFill>
            <a:tailEnd type="arrow" w="med" len="med"/>
          </a:ln>
        </p:spPr>
        <p:style>
          <a:lnRef idx="1">
            <a:schemeClr val="dk1"/>
          </a:lnRef>
          <a:fillRef idx="0">
            <a:schemeClr val="dk1"/>
          </a:fillRef>
          <a:effectRef idx="0">
            <a:schemeClr val="dk1"/>
          </a:effectRef>
          <a:fontRef idx="minor">
            <a:schemeClr val="tx1"/>
          </a:fontRef>
        </p:style>
      </p:cxnSp>
      <p:cxnSp>
        <p:nvCxnSpPr>
          <p:cNvPr id="60" name="肘形连接符 59"/>
          <p:cNvCxnSpPr>
            <a:stCxn id="55" idx="3"/>
          </p:cNvCxnSpPr>
          <p:nvPr/>
        </p:nvCxnSpPr>
        <p:spPr>
          <a:xfrm flipV="1">
            <a:off x="3626485" y="3192145"/>
            <a:ext cx="1326515" cy="273050"/>
          </a:xfrm>
          <a:prstGeom prst="bentConnector3">
            <a:avLst>
              <a:gd name="adj1" fmla="val 50024"/>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56" idx="3"/>
          </p:cNvCxnSpPr>
          <p:nvPr/>
        </p:nvCxnSpPr>
        <p:spPr>
          <a:xfrm flipV="1">
            <a:off x="3626485" y="4117340"/>
            <a:ext cx="833755" cy="816610"/>
          </a:xfrm>
          <a:prstGeom prst="bentConnector3">
            <a:avLst>
              <a:gd name="adj1" fmla="val 50038"/>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083550" y="2714625"/>
            <a:ext cx="3404870" cy="1691640"/>
          </a:xfrm>
          <a:prstGeom prst="rect">
            <a:avLst/>
          </a:prstGeom>
          <a:noFill/>
          <a:ln w="9525">
            <a:noFill/>
          </a:ln>
        </p:spPr>
        <p:txBody>
          <a:bodyPr wrap="square">
            <a:spAutoFit/>
          </a:bodyPr>
          <a:lstStyle/>
          <a:p>
            <a:pPr indent="0" algn="ctr"/>
            <a:r>
              <a:rPr lang="zh-CN" altLang="en-US" sz="2400" b="1">
                <a:solidFill>
                  <a:schemeClr val="bg1"/>
                </a:solidFill>
                <a:latin typeface="微软雅黑" panose="020B0503020204020204" charset="-122"/>
                <a:ea typeface="微软雅黑" panose="020B0503020204020204" charset="-122"/>
                <a:cs typeface="宋体" panose="02010600030101010101" pitchFamily="2" charset="-122"/>
              </a:rPr>
              <a:t>上海桶装水市场规模：</a:t>
            </a:r>
          </a:p>
          <a:p>
            <a:pPr indent="0" algn="ctr"/>
            <a:r>
              <a:rPr lang="en-US" sz="8000" b="1">
                <a:solidFill>
                  <a:schemeClr val="bg1"/>
                </a:solidFill>
                <a:latin typeface="微软雅黑" panose="020B0503020204020204" charset="-122"/>
                <a:ea typeface="微软雅黑" panose="020B0503020204020204" charset="-122"/>
                <a:cs typeface="宋体" panose="02010600030101010101" pitchFamily="2" charset="-122"/>
              </a:rPr>
              <a:t>1</a:t>
            </a:r>
            <a:r>
              <a:rPr lang="zh-CN" altLang="en-US" sz="8000" b="1">
                <a:solidFill>
                  <a:schemeClr val="bg1"/>
                </a:solidFill>
                <a:latin typeface="微软雅黑" panose="020B0503020204020204" charset="-122"/>
                <a:ea typeface="微软雅黑" panose="020B0503020204020204" charset="-122"/>
                <a:cs typeface="宋体" panose="02010600030101010101" pitchFamily="2" charset="-122"/>
              </a:rPr>
              <a:t>亿桶</a:t>
            </a:r>
          </a:p>
        </p:txBody>
      </p:sp>
      <p:sp>
        <p:nvSpPr>
          <p:cNvPr id="63" name="文本框 62"/>
          <p:cNvSpPr txBox="1"/>
          <p:nvPr/>
        </p:nvSpPr>
        <p:spPr>
          <a:xfrm>
            <a:off x="1312545" y="1578610"/>
            <a:ext cx="1988820" cy="1137285"/>
          </a:xfrm>
          <a:prstGeom prst="rect">
            <a:avLst/>
          </a:prstGeom>
          <a:noFill/>
          <a:ln w="9525">
            <a:noFill/>
          </a:ln>
        </p:spPr>
        <p:txBody>
          <a:bodyPr wrap="square">
            <a:spAutoFit/>
          </a:bodyPr>
          <a:lstStyle/>
          <a:p>
            <a:pPr indent="0"/>
            <a:r>
              <a:rPr lang="zh-CN" altLang="en-US" sz="2000">
                <a:latin typeface="微软雅黑" panose="020B0503020204020204" charset="-122"/>
                <a:ea typeface="微软雅黑" panose="020B0503020204020204" charset="-122"/>
                <a:cs typeface="宋体" panose="02010600030101010101" pitchFamily="2" charset="-122"/>
              </a:rPr>
              <a:t>桶装水行业：</a:t>
            </a:r>
          </a:p>
          <a:p>
            <a:pPr indent="0"/>
            <a:r>
              <a:rPr lang="zh-CN" altLang="en-US" sz="2000">
                <a:latin typeface="微软雅黑" panose="020B0503020204020204" charset="-122"/>
                <a:ea typeface="微软雅黑" panose="020B0503020204020204" charset="-122"/>
                <a:cs typeface="宋体" panose="02010600030101010101" pitchFamily="2" charset="-122"/>
              </a:rPr>
              <a:t>上海地区市占率：</a:t>
            </a:r>
            <a:r>
              <a:rPr lang="en-US" altLang="zh-CN" sz="28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rPr>
              <a:t>10%</a:t>
            </a:r>
          </a:p>
        </p:txBody>
      </p:sp>
      <p:sp>
        <p:nvSpPr>
          <p:cNvPr id="64" name="文本框 63"/>
          <p:cNvSpPr txBox="1"/>
          <p:nvPr/>
        </p:nvSpPr>
        <p:spPr>
          <a:xfrm>
            <a:off x="1313180" y="2896235"/>
            <a:ext cx="1988820" cy="1137285"/>
          </a:xfrm>
          <a:prstGeom prst="rect">
            <a:avLst/>
          </a:prstGeom>
          <a:noFill/>
          <a:ln w="9525">
            <a:noFill/>
          </a:ln>
        </p:spPr>
        <p:txBody>
          <a:bodyPr wrap="square">
            <a:spAutoFit/>
          </a:bodyPr>
          <a:lstStyle/>
          <a:p>
            <a:pPr indent="0"/>
            <a:r>
              <a:rPr lang="zh-CN" altLang="en-US" sz="2000">
                <a:latin typeface="微软雅黑" panose="020B0503020204020204" charset="-122"/>
                <a:ea typeface="微软雅黑" panose="020B0503020204020204" charset="-122"/>
                <a:cs typeface="宋体" panose="02010600030101010101" pitchFamily="2" charset="-122"/>
              </a:rPr>
              <a:t>在浦东地区为</a:t>
            </a:r>
          </a:p>
          <a:p>
            <a:pPr indent="0"/>
            <a:r>
              <a:rPr lang="zh-CN" altLang="en-US" sz="2000">
                <a:latin typeface="微软雅黑" panose="020B0503020204020204" charset="-122"/>
                <a:ea typeface="微软雅黑" panose="020B0503020204020204" charset="-122"/>
                <a:cs typeface="宋体" panose="02010600030101010101" pitchFamily="2" charset="-122"/>
              </a:rPr>
              <a:t>行业市场占有率</a:t>
            </a:r>
            <a:r>
              <a:rPr lang="zh-CN" altLang="en-US" sz="28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rPr>
              <a:t>第一</a:t>
            </a:r>
          </a:p>
        </p:txBody>
      </p:sp>
      <p:sp>
        <p:nvSpPr>
          <p:cNvPr id="65" name="文本框 64"/>
          <p:cNvSpPr txBox="1"/>
          <p:nvPr/>
        </p:nvSpPr>
        <p:spPr>
          <a:xfrm>
            <a:off x="1313815" y="4257675"/>
            <a:ext cx="1988820" cy="1322070"/>
          </a:xfrm>
          <a:prstGeom prst="rect">
            <a:avLst/>
          </a:prstGeom>
          <a:noFill/>
          <a:ln w="9525">
            <a:noFill/>
          </a:ln>
        </p:spPr>
        <p:txBody>
          <a:bodyPr wrap="square">
            <a:spAutoFit/>
          </a:bodyPr>
          <a:lstStyle/>
          <a:p>
            <a:pPr indent="0"/>
            <a:r>
              <a:rPr lang="zh-CN" altLang="en-US" sz="2000">
                <a:latin typeface="微软雅黑" panose="020B0503020204020204" charset="-122"/>
                <a:ea typeface="微软雅黑" panose="020B0503020204020204" charset="-122"/>
                <a:cs typeface="宋体" panose="02010600030101010101" pitchFamily="2" charset="-122"/>
              </a:rPr>
              <a:t>线下供水网点渠道</a:t>
            </a:r>
            <a:r>
              <a:rPr lang="en-US" altLang="zh-CN" sz="2000">
                <a:latin typeface="微软雅黑" panose="020B0503020204020204" charset="-122"/>
                <a:ea typeface="微软雅黑" panose="020B0503020204020204" charset="-122"/>
                <a:cs typeface="宋体" panose="02010600030101010101" pitchFamily="2" charset="-122"/>
              </a:rPr>
              <a:t>+</a:t>
            </a:r>
            <a:r>
              <a:rPr lang="zh-CN" altLang="en-US" sz="2000">
                <a:latin typeface="微软雅黑" panose="020B0503020204020204" charset="-122"/>
                <a:ea typeface="微软雅黑" panose="020B0503020204020204" charset="-122"/>
                <a:cs typeface="宋体" panose="02010600030101010101" pitchFamily="2" charset="-122"/>
              </a:rPr>
              <a:t>线上电商渠道（传统行业转型升级）</a:t>
            </a:r>
            <a:endParaRPr lang="zh-CN" altLang="en-US" sz="28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endParaRPr>
          </a:p>
        </p:txBody>
      </p:sp>
      <p:pic>
        <p:nvPicPr>
          <p:cNvPr id="66" name="Picture 2"/>
          <p:cNvPicPr>
            <a:picLocks noChangeAspect="1"/>
          </p:cNvPicPr>
          <p:nvPr/>
        </p:nvPicPr>
        <p:blipFill>
          <a:blip r:embed="rId4"/>
          <a:srcRect b="89153"/>
          <a:stretch>
            <a:fillRect/>
          </a:stretch>
        </p:blipFill>
        <p:spPr>
          <a:xfrm>
            <a:off x="-8255" y="-9525"/>
            <a:ext cx="470535" cy="833755"/>
          </a:xfrm>
          <a:prstGeom prst="rect">
            <a:avLst/>
          </a:prstGeom>
          <a:noFill/>
          <a:ln w="9525">
            <a:noFill/>
          </a:ln>
        </p:spPr>
      </p:pic>
      <p:pic>
        <p:nvPicPr>
          <p:cNvPr id="24" name="Picture 2"/>
          <p:cNvPicPr>
            <a:picLocks noChangeAspect="1"/>
          </p:cNvPicPr>
          <p:nvPr/>
        </p:nvPicPr>
        <p:blipFill>
          <a:blip r:embed="rId4"/>
          <a:srcRect b="89153"/>
          <a:stretch>
            <a:fillRect/>
          </a:stretch>
        </p:blipFill>
        <p:spPr>
          <a:xfrm>
            <a:off x="462280" y="738505"/>
            <a:ext cx="11725910" cy="76200"/>
          </a:xfrm>
          <a:prstGeom prst="rect">
            <a:avLst/>
          </a:prstGeom>
          <a:noFill/>
          <a:ln w="9525">
            <a:noFill/>
          </a:ln>
        </p:spPr>
      </p:pic>
      <p:sp>
        <p:nvSpPr>
          <p:cNvPr id="3" name="文本框 2"/>
          <p:cNvSpPr txBox="1"/>
          <p:nvPr/>
        </p:nvSpPr>
        <p:spPr>
          <a:xfrm>
            <a:off x="612775" y="177165"/>
            <a:ext cx="3460750" cy="460375"/>
          </a:xfrm>
          <a:prstGeom prst="rect">
            <a:avLst/>
          </a:prstGeom>
          <a:noFill/>
        </p:spPr>
        <p:txBody>
          <a:bodyPr wrap="none" rtlCol="0" anchor="t">
            <a:spAutoFit/>
          </a:bodyPr>
          <a:lstStyle/>
          <a:p>
            <a:r>
              <a:rPr lang="zh-CN" altLang="zh-CN" sz="2400" b="1">
                <a:latin typeface="微软雅黑" panose="020B0503020204020204" charset="-122"/>
                <a:ea typeface="微软雅黑" panose="020B0503020204020204" charset="-122"/>
              </a:rPr>
              <a:t>平台资源 </a:t>
            </a:r>
            <a:r>
              <a:rPr lang="en-US" altLang="zh-CN" sz="2400" b="1">
                <a:latin typeface="微软雅黑" panose="020B0503020204020204" charset="-122"/>
                <a:ea typeface="微软雅黑" panose="020B0503020204020204" charset="-122"/>
              </a:rPr>
              <a:t>—— </a:t>
            </a:r>
            <a:r>
              <a:rPr lang="zh-CN" altLang="en-US" sz="2400" b="1">
                <a:latin typeface="微软雅黑" panose="020B0503020204020204" charset="-122"/>
                <a:ea typeface="微软雅黑" panose="020B0503020204020204" charset="-122"/>
              </a:rPr>
              <a:t>市场份额</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2"/>
          <a:srcRect b="89153"/>
          <a:stretch>
            <a:fillRect/>
          </a:stretch>
        </p:blipFill>
        <p:spPr>
          <a:xfrm>
            <a:off x="-8255" y="1264920"/>
            <a:ext cx="12199620" cy="3959860"/>
          </a:xfrm>
          <a:prstGeom prst="rect">
            <a:avLst/>
          </a:prstGeom>
          <a:noFill/>
          <a:ln w="9525">
            <a:noFill/>
          </a:ln>
        </p:spPr>
      </p:pic>
      <p:sp>
        <p:nvSpPr>
          <p:cNvPr id="9" name="文本框 8"/>
          <p:cNvSpPr txBox="1"/>
          <p:nvPr/>
        </p:nvSpPr>
        <p:spPr>
          <a:xfrm>
            <a:off x="1517015" y="2323465"/>
            <a:ext cx="9521190" cy="1753235"/>
          </a:xfrm>
          <a:prstGeom prst="rect">
            <a:avLst/>
          </a:prstGeom>
          <a:noFill/>
        </p:spPr>
        <p:txBody>
          <a:bodyPr wrap="none" rtlCol="0" anchor="t">
            <a:spAutoFit/>
          </a:bodyPr>
          <a:lstStyle/>
          <a:p>
            <a:pPr algn="ct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奔翔目前桶装水销售额</a:t>
            </a:r>
            <a:r>
              <a:rPr lang="en-US" altLang="zh-CN" sz="5400" b="1">
                <a:solidFill>
                  <a:schemeClr val="bg1"/>
                </a:solidFill>
                <a:latin typeface="微软雅黑" panose="020B0503020204020204" charset="-122"/>
                <a:ea typeface="微软雅黑" panose="020B0503020204020204" charset="-122"/>
                <a:cs typeface="宋体" panose="02010600030101010101" pitchFamily="2" charset="-122"/>
                <a:sym typeface="+mn-ea"/>
              </a:rPr>
              <a:t>1</a:t>
            </a: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个亿，</a:t>
            </a:r>
          </a:p>
          <a:p>
            <a:pPr algn="ct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拥有</a:t>
            </a:r>
            <a:r>
              <a:rPr lang="en-US" altLang="zh-CN" sz="5400" b="1">
                <a:solidFill>
                  <a:schemeClr val="bg1"/>
                </a:solidFill>
                <a:latin typeface="微软雅黑" panose="020B0503020204020204" charset="-122"/>
                <a:ea typeface="微软雅黑" panose="020B0503020204020204" charset="-122"/>
                <a:cs typeface="宋体" panose="02010600030101010101" pitchFamily="2" charset="-122"/>
                <a:sym typeface="+mn-ea"/>
              </a:rPr>
              <a:t>600</a:t>
            </a: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家供水网点</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rot="21360000">
            <a:off x="6941185" y="2764790"/>
            <a:ext cx="3756025" cy="3498850"/>
            <a:chOff x="11138" y="2549"/>
            <a:chExt cx="6084" cy="5668"/>
          </a:xfrm>
        </p:grpSpPr>
        <p:sp>
          <p:nvSpPr>
            <p:cNvPr id="18" name="矩形 17"/>
            <p:cNvSpPr/>
            <p:nvPr/>
          </p:nvSpPr>
          <p:spPr>
            <a:xfrm rot="600000">
              <a:off x="11138" y="2549"/>
              <a:ext cx="6085" cy="5669"/>
            </a:xfrm>
            <a:prstGeom prst="rect">
              <a:avLst/>
            </a:prstGeom>
            <a:solidFill>
              <a:schemeClr val="bg1"/>
            </a:solidFill>
            <a:ln>
              <a:noFill/>
            </a:ln>
            <a:effectLst>
              <a:outerShdw blurRad="50800" dist="38100" dir="10800000" algn="r"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2"/>
            <a:stretch>
              <a:fillRect/>
            </a:stretch>
          </p:blipFill>
          <p:spPr>
            <a:xfrm rot="600000">
              <a:off x="11768" y="3151"/>
              <a:ext cx="4784" cy="4499"/>
            </a:xfrm>
            <a:prstGeom prst="rect">
              <a:avLst/>
            </a:prstGeom>
          </p:spPr>
        </p:pic>
      </p:grpSp>
      <p:grpSp>
        <p:nvGrpSpPr>
          <p:cNvPr id="20" name="组合 19"/>
          <p:cNvGrpSpPr/>
          <p:nvPr/>
        </p:nvGrpSpPr>
        <p:grpSpPr>
          <a:xfrm>
            <a:off x="1108075" y="2799080"/>
            <a:ext cx="4531995" cy="3176270"/>
            <a:chOff x="1227" y="2518"/>
            <a:chExt cx="7792" cy="5460"/>
          </a:xfrm>
          <a:effectLst/>
        </p:grpSpPr>
        <p:sp>
          <p:nvSpPr>
            <p:cNvPr id="21" name="矩形 20"/>
            <p:cNvSpPr/>
            <p:nvPr/>
          </p:nvSpPr>
          <p:spPr>
            <a:xfrm rot="21360000">
              <a:off x="1227" y="2518"/>
              <a:ext cx="7793" cy="5460"/>
            </a:xfrm>
            <a:prstGeom prst="rect">
              <a:avLst/>
            </a:prstGeom>
            <a:solidFill>
              <a:schemeClr val="bg1"/>
            </a:solidFill>
            <a:ln>
              <a:noFill/>
            </a:ln>
            <a:effectLst>
              <a:outerShdw blurRad="50800" dist="38100" dir="10800000" algn="r" rotWithShape="0">
                <a:prstClr val="black">
                  <a:alpha val="40000"/>
                </a:prstClr>
              </a:outerShdw>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u=2231095856,2822010007&amp;fm=26&amp;gp=0[1]"/>
            <p:cNvPicPr>
              <a:picLocks noChangeAspect="1"/>
            </p:cNvPicPr>
            <p:nvPr/>
          </p:nvPicPr>
          <p:blipFill>
            <a:blip r:embed="rId3"/>
            <a:stretch>
              <a:fillRect/>
            </a:stretch>
          </p:blipFill>
          <p:spPr>
            <a:xfrm rot="21360000">
              <a:off x="1805" y="2999"/>
              <a:ext cx="6749" cy="4499"/>
            </a:xfrm>
            <a:prstGeom prst="rect">
              <a:avLst/>
            </a:prstGeom>
          </p:spPr>
        </p:pic>
      </p:grpSp>
      <p:sp>
        <p:nvSpPr>
          <p:cNvPr id="23" name="文本框 22"/>
          <p:cNvSpPr txBox="1"/>
          <p:nvPr/>
        </p:nvSpPr>
        <p:spPr>
          <a:xfrm>
            <a:off x="2649220" y="882015"/>
            <a:ext cx="6880225" cy="1137285"/>
          </a:xfrm>
          <a:prstGeom prst="rect">
            <a:avLst/>
          </a:prstGeom>
          <a:noFill/>
          <a:ln w="9525">
            <a:noFill/>
          </a:ln>
        </p:spPr>
        <p:txBody>
          <a:bodyPr wrap="square">
            <a:spAutoFit/>
          </a:bodyPr>
          <a:lstStyle/>
          <a:p>
            <a:pPr indent="0"/>
            <a:r>
              <a:rPr lang="zh-CN" altLang="zh-CN" sz="2400" b="1">
                <a:solidFill>
                  <a:srgbClr val="ED5A1A"/>
                </a:solidFill>
                <a:latin typeface="微软雅黑" panose="020B0503020204020204" charset="-122"/>
                <a:ea typeface="微软雅黑" panose="020B0503020204020204" charset="-122"/>
                <a:cs typeface="宋体" panose="02010600030101010101" pitchFamily="2" charset="-122"/>
              </a:rPr>
              <a:t>用</a:t>
            </a:r>
            <a:r>
              <a:rPr lang="zh-CN" altLang="zh-CN" sz="3200" b="1">
                <a:solidFill>
                  <a:srgbClr val="ED5A1A"/>
                </a:solidFill>
                <a:latin typeface="微软雅黑" panose="020B0503020204020204" charset="-122"/>
                <a:ea typeface="微软雅黑" panose="020B0503020204020204" charset="-122"/>
                <a:cs typeface="宋体" panose="02010600030101010101" pitchFamily="2" charset="-122"/>
              </a:rPr>
              <a:t>物联网技术</a:t>
            </a:r>
            <a:r>
              <a:rPr lang="zh-CN" altLang="zh-CN" sz="2400" b="1">
                <a:solidFill>
                  <a:srgbClr val="ED5A1A"/>
                </a:solidFill>
                <a:latin typeface="微软雅黑" panose="020B0503020204020204" charset="-122"/>
                <a:ea typeface="微软雅黑" panose="020B0503020204020204" charset="-122"/>
                <a:cs typeface="宋体" panose="02010600030101010101" pitchFamily="2" charset="-122"/>
              </a:rPr>
              <a:t>和</a:t>
            </a:r>
            <a:r>
              <a:rPr lang="zh-CN" altLang="zh-CN" sz="3200" b="1">
                <a:solidFill>
                  <a:srgbClr val="ED5A1A"/>
                </a:solidFill>
                <a:latin typeface="微软雅黑" panose="020B0503020204020204" charset="-122"/>
                <a:ea typeface="微软雅黑" panose="020B0503020204020204" charset="-122"/>
                <a:cs typeface="宋体" panose="02010600030101010101" pitchFamily="2" charset="-122"/>
              </a:rPr>
              <a:t>一线品牌资源</a:t>
            </a:r>
            <a:r>
              <a:rPr lang="zh-CN" altLang="zh-CN" sz="2400" b="1">
                <a:solidFill>
                  <a:srgbClr val="ED5A1A"/>
                </a:solidFill>
                <a:latin typeface="微软雅黑" panose="020B0503020204020204" charset="-122"/>
                <a:ea typeface="微软雅黑" panose="020B0503020204020204" charset="-122"/>
                <a:cs typeface="宋体" panose="02010600030101010101" pitchFamily="2" charset="-122"/>
              </a:rPr>
              <a:t>整合线下</a:t>
            </a:r>
          </a:p>
          <a:p>
            <a:pPr indent="0"/>
            <a:r>
              <a:rPr lang="zh-CN" altLang="zh-CN" sz="2400" b="1">
                <a:solidFill>
                  <a:srgbClr val="ED5A1A"/>
                </a:solidFill>
                <a:latin typeface="微软雅黑" panose="020B0503020204020204" charset="-122"/>
                <a:ea typeface="微软雅黑" panose="020B0503020204020204" charset="-122"/>
                <a:cs typeface="宋体" panose="02010600030101010101" pitchFamily="2" charset="-122"/>
              </a:rPr>
              <a:t>约</a:t>
            </a:r>
            <a:r>
              <a:rPr lang="en-US" altLang="zh-CN" sz="3600" b="1">
                <a:solidFill>
                  <a:srgbClr val="ED5A1A"/>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rPr>
              <a:t>20</a:t>
            </a:r>
            <a:r>
              <a:rPr lang="zh-CN" altLang="en-US" sz="3600" b="1">
                <a:solidFill>
                  <a:srgbClr val="ED5A1A"/>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rPr>
              <a:t>万家</a:t>
            </a:r>
            <a:r>
              <a:rPr lang="zh-CN" altLang="en-US" sz="2400" b="1">
                <a:solidFill>
                  <a:srgbClr val="ED5A1A"/>
                </a:solidFill>
                <a:latin typeface="微软雅黑" panose="020B0503020204020204" charset="-122"/>
                <a:ea typeface="微软雅黑" panose="020B0503020204020204" charset="-122"/>
                <a:cs typeface="宋体" panose="02010600030101010101" pitchFamily="2" charset="-122"/>
              </a:rPr>
              <a:t>水站用于微仓建设</a:t>
            </a:r>
          </a:p>
        </p:txBody>
      </p:sp>
      <p:pic>
        <p:nvPicPr>
          <p:cNvPr id="66" name="Picture 2"/>
          <p:cNvPicPr>
            <a:picLocks noChangeAspect="1"/>
          </p:cNvPicPr>
          <p:nvPr/>
        </p:nvPicPr>
        <p:blipFill>
          <a:blip r:embed="rId4"/>
          <a:srcRect b="89153"/>
          <a:stretch>
            <a:fillRect/>
          </a:stretch>
        </p:blipFill>
        <p:spPr>
          <a:xfrm>
            <a:off x="-8255" y="-9525"/>
            <a:ext cx="470535" cy="833755"/>
          </a:xfrm>
          <a:prstGeom prst="rect">
            <a:avLst/>
          </a:prstGeom>
          <a:noFill/>
          <a:ln w="9525">
            <a:noFill/>
          </a:ln>
        </p:spPr>
      </p:pic>
      <p:pic>
        <p:nvPicPr>
          <p:cNvPr id="24" name="Picture 2"/>
          <p:cNvPicPr>
            <a:picLocks noChangeAspect="1"/>
          </p:cNvPicPr>
          <p:nvPr/>
        </p:nvPicPr>
        <p:blipFill>
          <a:blip r:embed="rId4"/>
          <a:srcRect b="89153"/>
          <a:stretch>
            <a:fillRect/>
          </a:stretch>
        </p:blipFill>
        <p:spPr>
          <a:xfrm>
            <a:off x="462280" y="738505"/>
            <a:ext cx="11725910" cy="76200"/>
          </a:xfrm>
          <a:prstGeom prst="rect">
            <a:avLst/>
          </a:prstGeom>
          <a:noFill/>
          <a:ln w="9525">
            <a:noFill/>
          </a:ln>
        </p:spPr>
      </p:pic>
      <p:sp>
        <p:nvSpPr>
          <p:cNvPr id="3" name="文本框 2"/>
          <p:cNvSpPr txBox="1"/>
          <p:nvPr/>
        </p:nvSpPr>
        <p:spPr>
          <a:xfrm>
            <a:off x="612775" y="177165"/>
            <a:ext cx="3460750" cy="460375"/>
          </a:xfrm>
          <a:prstGeom prst="rect">
            <a:avLst/>
          </a:prstGeom>
          <a:noFill/>
        </p:spPr>
        <p:txBody>
          <a:bodyPr wrap="none" rtlCol="0" anchor="t">
            <a:spAutoFit/>
          </a:bodyPr>
          <a:lstStyle/>
          <a:p>
            <a:r>
              <a:rPr lang="zh-CN" altLang="zh-CN" sz="2400" b="1">
                <a:latin typeface="微软雅黑" panose="020B0503020204020204" charset="-122"/>
                <a:ea typeface="微软雅黑" panose="020B0503020204020204" charset="-122"/>
              </a:rPr>
              <a:t>平台资源 </a:t>
            </a:r>
            <a:r>
              <a:rPr lang="en-US" altLang="zh-CN" sz="2400" b="1">
                <a:latin typeface="微软雅黑" panose="020B0503020204020204" charset="-122"/>
                <a:ea typeface="微软雅黑" panose="020B0503020204020204" charset="-122"/>
              </a:rPr>
              <a:t>—— </a:t>
            </a:r>
            <a:r>
              <a:rPr lang="zh-CN" altLang="en-US" sz="2400" b="1">
                <a:latin typeface="微软雅黑" panose="020B0503020204020204" charset="-122"/>
                <a:ea typeface="微软雅黑" panose="020B0503020204020204" charset="-122"/>
              </a:rPr>
              <a:t>市场空间</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818120" y="1956435"/>
            <a:ext cx="4199255" cy="2664460"/>
          </a:xfrm>
          <a:prstGeom prst="rect">
            <a:avLst/>
          </a:prstGeom>
          <a:solidFill>
            <a:schemeClr val="bg1"/>
          </a:solidFill>
          <a:ln>
            <a:noFill/>
          </a:ln>
          <a:effectLst>
            <a:outerShdw blurRad="139700" dist="762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231784" y="4661024"/>
            <a:ext cx="1654182" cy="205134"/>
          </a:xfrm>
          <a:prstGeom prst="ellipse">
            <a:avLst/>
          </a:prstGeom>
          <a:gradFill flip="none" rotWithShape="1">
            <a:gsLst>
              <a:gs pos="0">
                <a:schemeClr val="tx1">
                  <a:alpha val="49000"/>
                </a:schemeClr>
              </a:gs>
              <a:gs pos="100000">
                <a:srgbClr val="EFF3F4">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Freeform 32"/>
          <p:cNvSpPr/>
          <p:nvPr/>
        </p:nvSpPr>
        <p:spPr bwMode="auto">
          <a:xfrm>
            <a:off x="5186680" y="1721485"/>
            <a:ext cx="2129790" cy="2983230"/>
          </a:xfrm>
          <a:custGeom>
            <a:avLst/>
            <a:gdLst>
              <a:gd name="T0" fmla="*/ 782 w 782"/>
              <a:gd name="T1" fmla="*/ 391 h 1096"/>
              <a:gd name="T2" fmla="*/ 391 w 782"/>
              <a:gd name="T3" fmla="*/ 0 h 1096"/>
              <a:gd name="T4" fmla="*/ 0 w 782"/>
              <a:gd name="T5" fmla="*/ 391 h 1096"/>
              <a:gd name="T6" fmla="*/ 1 w 782"/>
              <a:gd name="T7" fmla="*/ 423 h 1096"/>
              <a:gd name="T8" fmla="*/ 1 w 782"/>
              <a:gd name="T9" fmla="*/ 423 h 1096"/>
              <a:gd name="T10" fmla="*/ 391 w 782"/>
              <a:gd name="T11" fmla="*/ 1096 h 1096"/>
              <a:gd name="T12" fmla="*/ 780 w 782"/>
              <a:gd name="T13" fmla="*/ 423 h 1096"/>
              <a:gd name="T14" fmla="*/ 780 w 782"/>
              <a:gd name="T15" fmla="*/ 423 h 1096"/>
              <a:gd name="T16" fmla="*/ 782 w 782"/>
              <a:gd name="T17" fmla="*/ 391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2" h="1096">
                <a:moveTo>
                  <a:pt x="782" y="391"/>
                </a:moveTo>
                <a:cubicBezTo>
                  <a:pt x="782" y="175"/>
                  <a:pt x="607" y="0"/>
                  <a:pt x="391" y="0"/>
                </a:cubicBezTo>
                <a:cubicBezTo>
                  <a:pt x="175" y="0"/>
                  <a:pt x="0" y="175"/>
                  <a:pt x="0" y="391"/>
                </a:cubicBezTo>
                <a:cubicBezTo>
                  <a:pt x="0" y="402"/>
                  <a:pt x="1" y="413"/>
                  <a:pt x="1" y="423"/>
                </a:cubicBezTo>
                <a:cubicBezTo>
                  <a:pt x="1" y="423"/>
                  <a:pt x="1" y="423"/>
                  <a:pt x="1" y="423"/>
                </a:cubicBezTo>
                <a:cubicBezTo>
                  <a:pt x="3" y="682"/>
                  <a:pt x="303" y="1008"/>
                  <a:pt x="391" y="1096"/>
                </a:cubicBezTo>
                <a:cubicBezTo>
                  <a:pt x="478" y="1008"/>
                  <a:pt x="779" y="682"/>
                  <a:pt x="780" y="423"/>
                </a:cubicBezTo>
                <a:cubicBezTo>
                  <a:pt x="780" y="423"/>
                  <a:pt x="780" y="423"/>
                  <a:pt x="780" y="423"/>
                </a:cubicBezTo>
                <a:cubicBezTo>
                  <a:pt x="781" y="413"/>
                  <a:pt x="782" y="402"/>
                  <a:pt x="782" y="391"/>
                </a:cubicBezTo>
                <a:close/>
              </a:path>
            </a:pathLst>
          </a:cu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23" name="Picture 3" descr="C:\Users\Administrator\Desktop\55.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rot="16200000" flipV="1">
            <a:off x="4871736" y="3368545"/>
            <a:ext cx="2484438" cy="168335"/>
          </a:xfrm>
          <a:prstGeom prst="rect">
            <a:avLst/>
          </a:prstGeom>
          <a:noFill/>
          <a:extLst>
            <a:ext uri="{909E8E84-426E-40DD-AFC4-6F175D3DCCD1}">
              <a14:hiddenFill xmlns:a14="http://schemas.microsoft.com/office/drawing/2010/main">
                <a:solidFill>
                  <a:srgbClr val="FFFFFF"/>
                </a:solidFill>
              </a14:hiddenFill>
            </a:ext>
          </a:extLst>
        </p:spPr>
      </p:pic>
      <p:sp>
        <p:nvSpPr>
          <p:cNvPr id="26" name="任意多边形 25"/>
          <p:cNvSpPr/>
          <p:nvPr/>
        </p:nvSpPr>
        <p:spPr>
          <a:xfrm>
            <a:off x="5699412" y="2634674"/>
            <a:ext cx="1217646" cy="1661160"/>
          </a:xfrm>
          <a:custGeom>
            <a:avLst/>
            <a:gdLst>
              <a:gd name="connsiteX0" fmla="*/ 502920 w 1150620"/>
              <a:gd name="connsiteY0" fmla="*/ 0 h 1424940"/>
              <a:gd name="connsiteX1" fmla="*/ 1150620 w 1150620"/>
              <a:gd name="connsiteY1" fmla="*/ 548640 h 1424940"/>
              <a:gd name="connsiteX2" fmla="*/ 792480 w 1150620"/>
              <a:gd name="connsiteY2" fmla="*/ 1424940 h 1424940"/>
              <a:gd name="connsiteX3" fmla="*/ 0 w 1150620"/>
              <a:gd name="connsiteY3" fmla="*/ 937260 h 1424940"/>
              <a:gd name="connsiteX4" fmla="*/ 502920 w 1150620"/>
              <a:gd name="connsiteY4" fmla="*/ 0 h 1424940"/>
              <a:gd name="connsiteX0-1" fmla="*/ 502920 w 1150620"/>
              <a:gd name="connsiteY0-2" fmla="*/ 0 h 1424940"/>
              <a:gd name="connsiteX1-3" fmla="*/ 1150620 w 1150620"/>
              <a:gd name="connsiteY1-4" fmla="*/ 548640 h 1424940"/>
              <a:gd name="connsiteX2-5" fmla="*/ 792480 w 1150620"/>
              <a:gd name="connsiteY2-6" fmla="*/ 1424940 h 1424940"/>
              <a:gd name="connsiteX3-7" fmla="*/ 0 w 1150620"/>
              <a:gd name="connsiteY3-8" fmla="*/ 937260 h 1424940"/>
              <a:gd name="connsiteX4-9" fmla="*/ 502920 w 1150620"/>
              <a:gd name="connsiteY4-10" fmla="*/ 0 h 1424940"/>
              <a:gd name="connsiteX0-11" fmla="*/ 502920 w 1150620"/>
              <a:gd name="connsiteY0-12" fmla="*/ 0 h 1424940"/>
              <a:gd name="connsiteX1-13" fmla="*/ 1150620 w 1150620"/>
              <a:gd name="connsiteY1-14" fmla="*/ 548640 h 1424940"/>
              <a:gd name="connsiteX2-15" fmla="*/ 792480 w 1150620"/>
              <a:gd name="connsiteY2-16" fmla="*/ 1424940 h 1424940"/>
              <a:gd name="connsiteX3-17" fmla="*/ 0 w 1150620"/>
              <a:gd name="connsiteY3-18" fmla="*/ 937260 h 1424940"/>
              <a:gd name="connsiteX4-19" fmla="*/ 502920 w 1150620"/>
              <a:gd name="connsiteY4-20" fmla="*/ 0 h 1424940"/>
              <a:gd name="connsiteX0-21" fmla="*/ 502920 w 1150620"/>
              <a:gd name="connsiteY0-22" fmla="*/ 0 h 1569720"/>
              <a:gd name="connsiteX1-23" fmla="*/ 1150620 w 1150620"/>
              <a:gd name="connsiteY1-24" fmla="*/ 548640 h 1569720"/>
              <a:gd name="connsiteX2-25" fmla="*/ 693420 w 1150620"/>
              <a:gd name="connsiteY2-26" fmla="*/ 1569720 h 1569720"/>
              <a:gd name="connsiteX3-27" fmla="*/ 0 w 1150620"/>
              <a:gd name="connsiteY3-28" fmla="*/ 937260 h 1569720"/>
              <a:gd name="connsiteX4-29" fmla="*/ 502920 w 1150620"/>
              <a:gd name="connsiteY4-30" fmla="*/ 0 h 1569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50620" h="1569720">
                <a:moveTo>
                  <a:pt x="502920" y="0"/>
                </a:moveTo>
                <a:lnTo>
                  <a:pt x="1150620" y="548640"/>
                </a:lnTo>
                <a:cubicBezTo>
                  <a:pt x="1122680" y="833120"/>
                  <a:pt x="942340" y="1292860"/>
                  <a:pt x="693420" y="1569720"/>
                </a:cubicBezTo>
                <a:lnTo>
                  <a:pt x="0" y="937260"/>
                </a:lnTo>
                <a:lnTo>
                  <a:pt x="502920" y="0"/>
                </a:lnTo>
                <a:close/>
              </a:path>
            </a:pathLst>
          </a:custGeom>
          <a:gradFill flip="none" rotWithShape="1">
            <a:gsLst>
              <a:gs pos="0">
                <a:schemeClr val="tx1">
                  <a:alpha val="59000"/>
                </a:schemeClr>
              </a:gs>
              <a:gs pos="62000">
                <a:srgbClr val="EFF3F4">
                  <a:alpha val="0"/>
                </a:srgbClr>
              </a:gs>
            </a:gsLst>
            <a:lin ang="3000000" scaled="0"/>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Oval 33"/>
          <p:cNvSpPr>
            <a:spLocks noChangeArrowheads="1"/>
          </p:cNvSpPr>
          <p:nvPr/>
        </p:nvSpPr>
        <p:spPr bwMode="auto">
          <a:xfrm>
            <a:off x="5601335" y="2258695"/>
            <a:ext cx="1315720" cy="1313180"/>
          </a:xfrm>
          <a:prstGeom prst="ellipse">
            <a:avLst/>
          </a:prstGeom>
          <a:solidFill>
            <a:srgbClr val="0101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8" name="TextBox 49"/>
          <p:cNvSpPr txBox="1"/>
          <p:nvPr/>
        </p:nvSpPr>
        <p:spPr>
          <a:xfrm>
            <a:off x="5264785" y="2407285"/>
            <a:ext cx="2085975" cy="398780"/>
          </a:xfrm>
          <a:prstGeom prst="rect">
            <a:avLst/>
          </a:prstGeom>
          <a:noFill/>
        </p:spPr>
        <p:txBody>
          <a:bodyPr wrap="square" rtlCol="0">
            <a:spAutoFit/>
          </a:bodyPr>
          <a:lstStyle>
            <a:defPPr>
              <a:defRPr lang="zh-CN"/>
            </a:defPPr>
            <a:lvl1pPr algn="ctr">
              <a:defRPr sz="4400">
                <a:solidFill>
                  <a:srgbClr val="DC3348"/>
                </a:solidFill>
                <a:latin typeface="Impact" panose="020B0806030902050204" pitchFamily="34" charset="0"/>
              </a:defRPr>
            </a:lvl1pPr>
          </a:lstStyle>
          <a:p>
            <a:r>
              <a:rPr lang="zh-CN" altLang="en-US" sz="2000" b="1" dirty="0">
                <a:solidFill>
                  <a:schemeClr val="bg1"/>
                </a:solidFill>
                <a:latin typeface="微软雅黑" panose="020B0503020204020204" charset="-122"/>
                <a:ea typeface="微软雅黑" panose="020B0503020204020204" charset="-122"/>
              </a:rPr>
              <a:t>以上海环球中心</a:t>
            </a:r>
          </a:p>
        </p:txBody>
      </p:sp>
      <p:sp>
        <p:nvSpPr>
          <p:cNvPr id="29" name="TextBox 49"/>
          <p:cNvSpPr txBox="1"/>
          <p:nvPr/>
        </p:nvSpPr>
        <p:spPr>
          <a:xfrm>
            <a:off x="5216525" y="2855595"/>
            <a:ext cx="2085975" cy="798830"/>
          </a:xfrm>
          <a:prstGeom prst="rect">
            <a:avLst/>
          </a:prstGeom>
          <a:noFill/>
        </p:spPr>
        <p:txBody>
          <a:bodyPr wrap="square" rtlCol="0">
            <a:spAutoFit/>
          </a:bodyPr>
          <a:lstStyle>
            <a:defPPr>
              <a:defRPr lang="zh-CN"/>
            </a:defPPr>
            <a:lvl1pPr algn="ctr">
              <a:defRPr sz="4400">
                <a:solidFill>
                  <a:srgbClr val="DC3348"/>
                </a:solidFill>
                <a:latin typeface="Impact" panose="020B0806030902050204" pitchFamily="34" charset="0"/>
              </a:defRPr>
            </a:lvl1pPr>
          </a:lstStyle>
          <a:p>
            <a:r>
              <a:rPr lang="en-US" altLang="zh-CN" sz="28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微仓</a:t>
            </a:r>
            <a:r>
              <a:rPr lang="en-US" altLang="zh-CN" sz="2800" b="1" dirty="0">
                <a:solidFill>
                  <a:schemeClr val="bg1"/>
                </a:solidFill>
                <a:latin typeface="微软雅黑" panose="020B0503020204020204" charset="-122"/>
                <a:ea typeface="微软雅黑" panose="020B0503020204020204" charset="-122"/>
              </a:rPr>
              <a:t>”</a:t>
            </a:r>
          </a:p>
          <a:p>
            <a:r>
              <a:rPr lang="zh-CN" altLang="en-US" sz="1800" b="1" dirty="0">
                <a:solidFill>
                  <a:schemeClr val="bg1"/>
                </a:solidFill>
                <a:latin typeface="微软雅黑" panose="020B0503020204020204" charset="-122"/>
                <a:ea typeface="微软雅黑" panose="020B0503020204020204" charset="-122"/>
              </a:rPr>
              <a:t>为例</a:t>
            </a:r>
          </a:p>
        </p:txBody>
      </p:sp>
      <p:sp>
        <p:nvSpPr>
          <p:cNvPr id="30" name="圆角矩形 29"/>
          <p:cNvSpPr/>
          <p:nvPr/>
        </p:nvSpPr>
        <p:spPr>
          <a:xfrm>
            <a:off x="988060" y="1495425"/>
            <a:ext cx="2638425" cy="1219200"/>
          </a:xfrm>
          <a:prstGeom prst="roundRect">
            <a:avLst/>
          </a:prstGeom>
          <a:noFill/>
          <a:ln>
            <a:solidFill>
              <a:srgbClr val="ED5A1A"/>
            </a:solidFill>
            <a:prstDash val="sysDash"/>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圆角矩形 30"/>
          <p:cNvSpPr/>
          <p:nvPr/>
        </p:nvSpPr>
        <p:spPr>
          <a:xfrm>
            <a:off x="988060" y="2855595"/>
            <a:ext cx="2638425" cy="1219200"/>
          </a:xfrm>
          <a:prstGeom prst="roundRect">
            <a:avLst/>
          </a:prstGeom>
          <a:noFill/>
          <a:ln>
            <a:solidFill>
              <a:srgbClr val="0070C0"/>
            </a:solidFill>
            <a:prstDash val="sysDash"/>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圆角矩形 31"/>
          <p:cNvSpPr/>
          <p:nvPr/>
        </p:nvSpPr>
        <p:spPr>
          <a:xfrm>
            <a:off x="988060" y="4219575"/>
            <a:ext cx="2638425" cy="1428750"/>
          </a:xfrm>
          <a:prstGeom prst="roundRect">
            <a:avLst/>
          </a:prstGeom>
          <a:noFill/>
          <a:ln>
            <a:solidFill>
              <a:srgbClr val="00B050"/>
            </a:solidFill>
            <a:prstDash val="sysDash"/>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肘形连接符 32"/>
          <p:cNvCxnSpPr>
            <a:stCxn id="30" idx="3"/>
          </p:cNvCxnSpPr>
          <p:nvPr/>
        </p:nvCxnSpPr>
        <p:spPr>
          <a:xfrm>
            <a:off x="3626485" y="2105025"/>
            <a:ext cx="1315085" cy="701040"/>
          </a:xfrm>
          <a:prstGeom prst="bentConnector3">
            <a:avLst>
              <a:gd name="adj1" fmla="val 50024"/>
            </a:avLst>
          </a:prstGeom>
          <a:ln>
            <a:solidFill>
              <a:srgbClr val="ED5A1A"/>
            </a:solidFill>
            <a:tailEnd type="arrow" w="med" len="med"/>
          </a:ln>
        </p:spPr>
        <p:style>
          <a:lnRef idx="1">
            <a:schemeClr val="dk1"/>
          </a:lnRef>
          <a:fillRef idx="0">
            <a:schemeClr val="dk1"/>
          </a:fillRef>
          <a:effectRef idx="0">
            <a:schemeClr val="dk1"/>
          </a:effectRef>
          <a:fontRef idx="minor">
            <a:schemeClr val="tx1"/>
          </a:fontRef>
        </p:style>
      </p:cxnSp>
      <p:cxnSp>
        <p:nvCxnSpPr>
          <p:cNvPr id="34" name="肘形连接符 33"/>
          <p:cNvCxnSpPr>
            <a:stCxn id="31" idx="3"/>
          </p:cNvCxnSpPr>
          <p:nvPr/>
        </p:nvCxnSpPr>
        <p:spPr>
          <a:xfrm flipV="1">
            <a:off x="3626485" y="3192145"/>
            <a:ext cx="1326515" cy="273050"/>
          </a:xfrm>
          <a:prstGeom prst="bentConnector3">
            <a:avLst>
              <a:gd name="adj1" fmla="val 50024"/>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32" idx="3"/>
          </p:cNvCxnSpPr>
          <p:nvPr/>
        </p:nvCxnSpPr>
        <p:spPr>
          <a:xfrm flipV="1">
            <a:off x="3626485" y="4051935"/>
            <a:ext cx="1348740" cy="882015"/>
          </a:xfrm>
          <a:prstGeom prst="bentConnector3">
            <a:avLst>
              <a:gd name="adj1" fmla="val 50000"/>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109980" y="1541780"/>
            <a:ext cx="2761615" cy="1076325"/>
          </a:xfrm>
          <a:prstGeom prst="rect">
            <a:avLst/>
          </a:prstGeom>
          <a:noFill/>
          <a:ln w="9525">
            <a:noFill/>
          </a:ln>
        </p:spPr>
        <p:txBody>
          <a:bodyPr wrap="square">
            <a:spAutoFit/>
          </a:bodyPr>
          <a:lstStyle/>
          <a:p>
            <a:pPr indent="0"/>
            <a:r>
              <a:rPr lang="zh-CN" altLang="en-US"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rPr>
              <a:t>市场淡季：</a:t>
            </a:r>
          </a:p>
          <a:p>
            <a:pPr indent="0"/>
            <a:r>
              <a:rPr lang="zh-CN" altLang="en-US" sz="2000">
                <a:solidFill>
                  <a:schemeClr val="bg2">
                    <a:lumMod val="10000"/>
                  </a:schemeClr>
                </a:solidFill>
                <a:effectLst/>
                <a:latin typeface="微软雅黑" panose="020B0503020204020204" charset="-122"/>
                <a:ea typeface="微软雅黑" panose="020B0503020204020204" charset="-122"/>
                <a:cs typeface="宋体" panose="02010600030101010101" pitchFamily="2" charset="-122"/>
              </a:rPr>
              <a:t>销售</a:t>
            </a:r>
            <a:r>
              <a:rPr lang="en-US" altLang="zh-CN" sz="2000">
                <a:solidFill>
                  <a:schemeClr val="bg2">
                    <a:lumMod val="10000"/>
                  </a:schemeClr>
                </a:solidFill>
                <a:effectLst/>
                <a:latin typeface="微软雅黑" panose="020B0503020204020204" charset="-122"/>
                <a:ea typeface="微软雅黑" panose="020B0503020204020204" charset="-122"/>
                <a:cs typeface="宋体" panose="02010600030101010101" pitchFamily="2" charset="-122"/>
              </a:rPr>
              <a:t>2200+</a:t>
            </a:r>
            <a:r>
              <a:rPr lang="zh-CN" altLang="en-US" sz="2000">
                <a:solidFill>
                  <a:schemeClr val="bg2">
                    <a:lumMod val="10000"/>
                  </a:schemeClr>
                </a:solidFill>
                <a:effectLst/>
                <a:latin typeface="微软雅黑" panose="020B0503020204020204" charset="-122"/>
                <a:ea typeface="微软雅黑" panose="020B0503020204020204" charset="-122"/>
                <a:cs typeface="宋体" panose="02010600030101010101" pitchFamily="2" charset="-122"/>
              </a:rPr>
              <a:t>桶</a:t>
            </a:r>
            <a:r>
              <a:rPr lang="en-US" altLang="zh-CN" sz="2000">
                <a:solidFill>
                  <a:schemeClr val="bg2">
                    <a:lumMod val="10000"/>
                  </a:schemeClr>
                </a:solidFill>
                <a:effectLst/>
                <a:latin typeface="微软雅黑" panose="020B0503020204020204" charset="-122"/>
                <a:ea typeface="微软雅黑" panose="020B0503020204020204" charset="-122"/>
                <a:cs typeface="宋体" panose="02010600030101010101" pitchFamily="2" charset="-122"/>
              </a:rPr>
              <a:t>/</a:t>
            </a:r>
            <a:r>
              <a:rPr lang="zh-CN" altLang="en-US" sz="2000">
                <a:solidFill>
                  <a:schemeClr val="bg2">
                    <a:lumMod val="10000"/>
                  </a:schemeClr>
                </a:solidFill>
                <a:effectLst/>
                <a:latin typeface="微软雅黑" panose="020B0503020204020204" charset="-122"/>
                <a:ea typeface="微软雅黑" panose="020B0503020204020204" charset="-122"/>
                <a:cs typeface="宋体" panose="02010600030101010101" pitchFamily="2" charset="-122"/>
              </a:rPr>
              <a:t>月</a:t>
            </a:r>
          </a:p>
          <a:p>
            <a:pPr indent="0"/>
            <a:r>
              <a:rPr lang="zh-CN" altLang="en-US" sz="2000">
                <a:solidFill>
                  <a:schemeClr val="bg2">
                    <a:lumMod val="10000"/>
                  </a:schemeClr>
                </a:solidFill>
                <a:effectLst/>
                <a:latin typeface="微软雅黑" panose="020B0503020204020204" charset="-122"/>
                <a:ea typeface="微软雅黑" panose="020B0503020204020204" charset="-122"/>
                <a:cs typeface="宋体" panose="02010600030101010101" pitchFamily="2" charset="-122"/>
              </a:rPr>
              <a:t>销售额：</a:t>
            </a:r>
            <a:r>
              <a:rPr lang="en-US" altLang="zh-CN" sz="2000">
                <a:solidFill>
                  <a:schemeClr val="bg2">
                    <a:lumMod val="10000"/>
                  </a:schemeClr>
                </a:solidFill>
                <a:effectLst/>
                <a:latin typeface="微软雅黑" panose="020B0503020204020204" charset="-122"/>
                <a:ea typeface="微软雅黑" panose="020B0503020204020204" charset="-122"/>
                <a:cs typeface="宋体" panose="02010600030101010101" pitchFamily="2" charset="-122"/>
              </a:rPr>
              <a:t>4.6</a:t>
            </a:r>
            <a:r>
              <a:rPr lang="zh-CN" altLang="en-US" sz="2000">
                <a:solidFill>
                  <a:schemeClr val="bg2">
                    <a:lumMod val="10000"/>
                  </a:schemeClr>
                </a:solidFill>
                <a:effectLst/>
                <a:latin typeface="微软雅黑" panose="020B0503020204020204" charset="-122"/>
                <a:ea typeface="微软雅黑" panose="020B0503020204020204" charset="-122"/>
                <a:cs typeface="宋体" panose="02010600030101010101" pitchFamily="2" charset="-122"/>
              </a:rPr>
              <a:t>万元</a:t>
            </a:r>
            <a:r>
              <a:rPr lang="en-US" altLang="zh-CN" sz="2000">
                <a:solidFill>
                  <a:schemeClr val="bg2">
                    <a:lumMod val="10000"/>
                  </a:schemeClr>
                </a:solidFill>
                <a:effectLst/>
                <a:latin typeface="微软雅黑" panose="020B0503020204020204" charset="-122"/>
                <a:ea typeface="微软雅黑" panose="020B0503020204020204" charset="-122"/>
                <a:cs typeface="宋体" panose="02010600030101010101" pitchFamily="2" charset="-122"/>
              </a:rPr>
              <a:t>/</a:t>
            </a:r>
            <a:r>
              <a:rPr lang="zh-CN" altLang="en-US" sz="2000">
                <a:solidFill>
                  <a:schemeClr val="bg2">
                    <a:lumMod val="10000"/>
                  </a:schemeClr>
                </a:solidFill>
                <a:effectLst/>
                <a:latin typeface="微软雅黑" panose="020B0503020204020204" charset="-122"/>
                <a:ea typeface="微软雅黑" panose="020B0503020204020204" charset="-122"/>
                <a:cs typeface="宋体" panose="02010600030101010101" pitchFamily="2" charset="-122"/>
              </a:rPr>
              <a:t>月</a:t>
            </a:r>
          </a:p>
        </p:txBody>
      </p:sp>
      <p:sp>
        <p:nvSpPr>
          <p:cNvPr id="38" name="文本框 37"/>
          <p:cNvSpPr txBox="1"/>
          <p:nvPr/>
        </p:nvSpPr>
        <p:spPr>
          <a:xfrm>
            <a:off x="1109980" y="3007360"/>
            <a:ext cx="2204720" cy="891540"/>
          </a:xfrm>
          <a:prstGeom prst="rect">
            <a:avLst/>
          </a:prstGeom>
          <a:noFill/>
          <a:ln w="9525">
            <a:noFill/>
          </a:ln>
        </p:spPr>
        <p:txBody>
          <a:bodyPr wrap="square">
            <a:spAutoFit/>
          </a:bodyPr>
          <a:lstStyle/>
          <a:p>
            <a:pPr indent="0"/>
            <a:r>
              <a:rPr lang="zh-CN" altLang="en-US" sz="2000">
                <a:solidFill>
                  <a:schemeClr val="tx1"/>
                </a:solidFill>
                <a:effectLst/>
                <a:latin typeface="微软雅黑" panose="020B0503020204020204" charset="-122"/>
                <a:ea typeface="微软雅黑" panose="020B0503020204020204" charset="-122"/>
                <a:cs typeface="宋体" panose="02010600030101010101" pitchFamily="2" charset="-122"/>
              </a:rPr>
              <a:t>毛利</a:t>
            </a:r>
            <a:r>
              <a:rPr lang="en-US" altLang="zh-CN" sz="2400" b="1">
                <a:solidFill>
                  <a:schemeClr val="tx1"/>
                </a:solidFill>
                <a:effectLst/>
                <a:latin typeface="微软雅黑" panose="020B0503020204020204" charset="-122"/>
                <a:ea typeface="微软雅黑" panose="020B0503020204020204" charset="-122"/>
                <a:cs typeface="宋体" panose="02010600030101010101" pitchFamily="2" charset="-122"/>
              </a:rPr>
              <a:t>2.9</a:t>
            </a:r>
            <a:r>
              <a:rPr lang="zh-CN" altLang="en-US" sz="2400" b="1">
                <a:solidFill>
                  <a:schemeClr val="tx1"/>
                </a:solidFill>
                <a:effectLst/>
                <a:latin typeface="微软雅黑" panose="020B0503020204020204" charset="-122"/>
                <a:ea typeface="微软雅黑" panose="020B0503020204020204" charset="-122"/>
                <a:cs typeface="宋体" panose="02010600030101010101" pitchFamily="2" charset="-122"/>
              </a:rPr>
              <a:t>万元</a:t>
            </a:r>
            <a:r>
              <a:rPr lang="en-US" altLang="zh-CN" sz="2000">
                <a:solidFill>
                  <a:schemeClr val="tx1"/>
                </a:solidFill>
                <a:effectLst/>
                <a:latin typeface="微软雅黑" panose="020B0503020204020204" charset="-122"/>
                <a:ea typeface="微软雅黑" panose="020B0503020204020204" charset="-122"/>
                <a:cs typeface="宋体" panose="02010600030101010101" pitchFamily="2" charset="-122"/>
              </a:rPr>
              <a:t>/</a:t>
            </a:r>
            <a:r>
              <a:rPr lang="zh-CN" altLang="en-US" sz="2000">
                <a:solidFill>
                  <a:schemeClr val="tx1"/>
                </a:solidFill>
                <a:effectLst/>
                <a:latin typeface="微软雅黑" panose="020B0503020204020204" charset="-122"/>
                <a:ea typeface="微软雅黑" panose="020B0503020204020204" charset="-122"/>
                <a:cs typeface="宋体" panose="02010600030101010101" pitchFamily="2" charset="-122"/>
              </a:rPr>
              <a:t>月（毛利率</a:t>
            </a:r>
            <a:r>
              <a:rPr lang="en-US" altLang="zh-CN" sz="2800" b="1">
                <a:solidFill>
                  <a:schemeClr val="tx1"/>
                </a:solidFill>
                <a:effectLst/>
                <a:latin typeface="微软雅黑" panose="020B0503020204020204" charset="-122"/>
                <a:ea typeface="微软雅黑" panose="020B0503020204020204" charset="-122"/>
                <a:cs typeface="宋体" panose="02010600030101010101" pitchFamily="2" charset="-122"/>
              </a:rPr>
              <a:t>64%</a:t>
            </a:r>
            <a:r>
              <a:rPr lang="zh-CN" altLang="en-US" sz="2000">
                <a:solidFill>
                  <a:schemeClr val="tx1"/>
                </a:solidFill>
                <a:effectLst/>
                <a:latin typeface="微软雅黑" panose="020B0503020204020204" charset="-122"/>
                <a:ea typeface="微软雅黑" panose="020B0503020204020204" charset="-122"/>
                <a:cs typeface="宋体" panose="02010600030101010101" pitchFamily="2" charset="-122"/>
              </a:rPr>
              <a:t>）</a:t>
            </a:r>
          </a:p>
        </p:txBody>
      </p:sp>
      <p:sp>
        <p:nvSpPr>
          <p:cNvPr id="39" name="文本框 38"/>
          <p:cNvSpPr txBox="1"/>
          <p:nvPr/>
        </p:nvSpPr>
        <p:spPr>
          <a:xfrm>
            <a:off x="1217930" y="4426585"/>
            <a:ext cx="1988820" cy="1076325"/>
          </a:xfrm>
          <a:prstGeom prst="rect">
            <a:avLst/>
          </a:prstGeom>
          <a:noFill/>
          <a:ln w="9525">
            <a:noFill/>
          </a:ln>
        </p:spPr>
        <p:txBody>
          <a:bodyPr wrap="square">
            <a:spAutoFit/>
          </a:bodyPr>
          <a:lstStyle/>
          <a:p>
            <a:pPr indent="0"/>
            <a:r>
              <a:rPr lang="zh-CN" altLang="en-US" sz="2000">
                <a:solidFill>
                  <a:schemeClr val="tx1"/>
                </a:solidFill>
                <a:effectLst/>
                <a:latin typeface="微软雅黑" panose="020B0503020204020204" charset="-122"/>
                <a:ea typeface="微软雅黑" panose="020B0503020204020204" charset="-122"/>
                <a:cs typeface="宋体" panose="02010600030101010101" pitchFamily="2" charset="-122"/>
              </a:rPr>
              <a:t>减员工工资及运输成本</a:t>
            </a:r>
            <a:r>
              <a:rPr lang="en-US" altLang="zh-CN" sz="2000">
                <a:solidFill>
                  <a:schemeClr val="tx1"/>
                </a:solidFill>
                <a:effectLst/>
                <a:latin typeface="微软雅黑" panose="020B0503020204020204" charset="-122"/>
                <a:ea typeface="微软雅黑" panose="020B0503020204020204" charset="-122"/>
                <a:cs typeface="宋体" panose="02010600030101010101" pitchFamily="2" charset="-122"/>
              </a:rPr>
              <a:t>=</a:t>
            </a:r>
            <a:r>
              <a:rPr lang="zh-CN" altLang="en-US" sz="2000">
                <a:solidFill>
                  <a:schemeClr val="tx1"/>
                </a:solidFill>
                <a:effectLst/>
                <a:latin typeface="微软雅黑" panose="020B0503020204020204" charset="-122"/>
                <a:ea typeface="微软雅黑" panose="020B0503020204020204" charset="-122"/>
                <a:cs typeface="宋体" panose="02010600030101010101" pitchFamily="2" charset="-122"/>
              </a:rPr>
              <a:t>盈利</a:t>
            </a:r>
            <a:r>
              <a:rPr lang="en-US" altLang="zh-CN" sz="2400" b="1">
                <a:solidFill>
                  <a:schemeClr val="tx1"/>
                </a:solidFill>
                <a:effectLst/>
                <a:latin typeface="微软雅黑" panose="020B0503020204020204" charset="-122"/>
                <a:ea typeface="微软雅黑" panose="020B0503020204020204" charset="-122"/>
                <a:cs typeface="宋体" panose="02010600030101010101" pitchFamily="2" charset="-122"/>
              </a:rPr>
              <a:t>21500</a:t>
            </a:r>
            <a:r>
              <a:rPr lang="zh-CN" altLang="en-US" sz="2400" b="1">
                <a:solidFill>
                  <a:schemeClr val="tx1"/>
                </a:solidFill>
                <a:effectLst/>
                <a:latin typeface="微软雅黑" panose="020B0503020204020204" charset="-122"/>
                <a:ea typeface="微软雅黑" panose="020B0503020204020204" charset="-122"/>
                <a:cs typeface="宋体" panose="02010600030101010101" pitchFamily="2" charset="-122"/>
              </a:rPr>
              <a:t>元</a:t>
            </a:r>
            <a:r>
              <a:rPr lang="en-US" altLang="zh-CN" sz="2400" b="1">
                <a:solidFill>
                  <a:schemeClr val="tx1"/>
                </a:solidFill>
                <a:effectLst/>
                <a:latin typeface="微软雅黑" panose="020B0503020204020204" charset="-122"/>
                <a:ea typeface="微软雅黑" panose="020B0503020204020204" charset="-122"/>
                <a:cs typeface="宋体" panose="02010600030101010101" pitchFamily="2" charset="-122"/>
              </a:rPr>
              <a:t>/</a:t>
            </a:r>
            <a:r>
              <a:rPr lang="zh-CN" altLang="en-US" sz="2400" b="1">
                <a:solidFill>
                  <a:schemeClr val="tx1"/>
                </a:solidFill>
                <a:effectLst/>
                <a:latin typeface="微软雅黑" panose="020B0503020204020204" charset="-122"/>
                <a:ea typeface="微软雅黑" panose="020B0503020204020204" charset="-122"/>
                <a:cs typeface="宋体" panose="02010600030101010101" pitchFamily="2" charset="-122"/>
              </a:rPr>
              <a:t>月</a:t>
            </a:r>
          </a:p>
        </p:txBody>
      </p:sp>
      <p:pic>
        <p:nvPicPr>
          <p:cNvPr id="40" name="图片 39" descr="u=1256949512,1292587895&amp;fm=26&amp;gp=0[1]"/>
          <p:cNvPicPr>
            <a:picLocks noChangeAspect="1"/>
          </p:cNvPicPr>
          <p:nvPr/>
        </p:nvPicPr>
        <p:blipFill>
          <a:blip r:embed="rId4"/>
          <a:stretch>
            <a:fillRect/>
          </a:stretch>
        </p:blipFill>
        <p:spPr>
          <a:xfrm>
            <a:off x="8124190" y="2210435"/>
            <a:ext cx="3574415" cy="2136140"/>
          </a:xfrm>
          <a:prstGeom prst="rect">
            <a:avLst/>
          </a:prstGeom>
          <a:ln>
            <a:solidFill>
              <a:srgbClr val="000000">
                <a:alpha val="0"/>
              </a:srgbClr>
            </a:solidFill>
          </a:ln>
        </p:spPr>
      </p:pic>
      <p:pic>
        <p:nvPicPr>
          <p:cNvPr id="66" name="Picture 2"/>
          <p:cNvPicPr>
            <a:picLocks noChangeAspect="1"/>
          </p:cNvPicPr>
          <p:nvPr/>
        </p:nvPicPr>
        <p:blipFill>
          <a:blip r:embed="rId5"/>
          <a:srcRect b="89153"/>
          <a:stretch>
            <a:fillRect/>
          </a:stretch>
        </p:blipFill>
        <p:spPr>
          <a:xfrm>
            <a:off x="-8255" y="-9525"/>
            <a:ext cx="470535" cy="833755"/>
          </a:xfrm>
          <a:prstGeom prst="rect">
            <a:avLst/>
          </a:prstGeom>
          <a:noFill/>
          <a:ln w="9525">
            <a:noFill/>
          </a:ln>
        </p:spPr>
      </p:pic>
      <p:pic>
        <p:nvPicPr>
          <p:cNvPr id="24" name="Picture 2"/>
          <p:cNvPicPr>
            <a:picLocks noChangeAspect="1"/>
          </p:cNvPicPr>
          <p:nvPr/>
        </p:nvPicPr>
        <p:blipFill>
          <a:blip r:embed="rId5"/>
          <a:srcRect b="89153"/>
          <a:stretch>
            <a:fillRect/>
          </a:stretch>
        </p:blipFill>
        <p:spPr>
          <a:xfrm>
            <a:off x="462280" y="738505"/>
            <a:ext cx="11725910" cy="76200"/>
          </a:xfrm>
          <a:prstGeom prst="rect">
            <a:avLst/>
          </a:prstGeom>
          <a:noFill/>
          <a:ln w="9525">
            <a:noFill/>
          </a:ln>
        </p:spPr>
      </p:pic>
      <p:sp>
        <p:nvSpPr>
          <p:cNvPr id="3" name="文本框 2"/>
          <p:cNvSpPr txBox="1"/>
          <p:nvPr/>
        </p:nvSpPr>
        <p:spPr>
          <a:xfrm>
            <a:off x="612775" y="177165"/>
            <a:ext cx="3460750" cy="460375"/>
          </a:xfrm>
          <a:prstGeom prst="rect">
            <a:avLst/>
          </a:prstGeom>
          <a:noFill/>
        </p:spPr>
        <p:txBody>
          <a:bodyPr wrap="none" rtlCol="0" anchor="t">
            <a:spAutoFit/>
          </a:bodyPr>
          <a:lstStyle/>
          <a:p>
            <a:r>
              <a:rPr lang="zh-CN" altLang="en-US" sz="2400" b="1">
                <a:latin typeface="微软雅黑" panose="020B0503020204020204" charset="-122"/>
                <a:ea typeface="微软雅黑" panose="020B0503020204020204" charset="-122"/>
              </a:rPr>
              <a:t>平台资源 </a:t>
            </a:r>
            <a:r>
              <a:rPr lang="en-US" altLang="zh-CN" sz="2400" b="1">
                <a:latin typeface="微软雅黑" panose="020B0503020204020204" charset="-122"/>
                <a:ea typeface="微软雅黑" panose="020B0503020204020204" charset="-122"/>
              </a:rPr>
              <a:t>—— </a:t>
            </a:r>
            <a:r>
              <a:rPr lang="zh-CN" altLang="en-US" sz="2400" b="1">
                <a:latin typeface="微软雅黑" panose="020B0503020204020204" charset="-122"/>
                <a:ea typeface="微软雅黑" panose="020B0503020204020204" charset="-122"/>
              </a:rPr>
              <a:t>微仓模型</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2"/>
          <a:srcRect b="89153"/>
          <a:stretch>
            <a:fillRect/>
          </a:stretch>
        </p:blipFill>
        <p:spPr>
          <a:xfrm>
            <a:off x="-8255" y="1264920"/>
            <a:ext cx="12199620" cy="3959860"/>
          </a:xfrm>
          <a:prstGeom prst="rect">
            <a:avLst/>
          </a:prstGeom>
          <a:noFill/>
          <a:ln w="9525">
            <a:noFill/>
          </a:ln>
        </p:spPr>
      </p:pic>
      <p:sp>
        <p:nvSpPr>
          <p:cNvPr id="6" name="文本框 5"/>
          <p:cNvSpPr txBox="1"/>
          <p:nvPr/>
        </p:nvSpPr>
        <p:spPr>
          <a:xfrm>
            <a:off x="5314315" y="5795010"/>
            <a:ext cx="1706880" cy="398780"/>
          </a:xfrm>
          <a:prstGeom prst="rect">
            <a:avLst/>
          </a:prstGeom>
          <a:noFill/>
        </p:spPr>
        <p:txBody>
          <a:bodyPr wrap="none" rtlCol="0" anchor="t">
            <a:spAutoFit/>
          </a:bodyPr>
          <a:lstStyle/>
          <a:p>
            <a:r>
              <a:rPr lang="zh-CN" sz="2000">
                <a:latin typeface="微软雅黑" panose="020B0503020204020204" charset="-122"/>
                <a:ea typeface="微软雅黑" panose="020B0503020204020204" charset="-122"/>
              </a:rPr>
              <a:t>主讲人：张锦</a:t>
            </a:r>
          </a:p>
        </p:txBody>
      </p:sp>
      <p:sp>
        <p:nvSpPr>
          <p:cNvPr id="2" name="标题 1"/>
          <p:cNvSpPr>
            <a:spLocks noGrp="1"/>
          </p:cNvSpPr>
          <p:nvPr>
            <p:ph type="ctrTitle"/>
          </p:nvPr>
        </p:nvSpPr>
        <p:spPr>
          <a:xfrm>
            <a:off x="2153285" y="2000885"/>
            <a:ext cx="7886700" cy="1553210"/>
          </a:xfrm>
        </p:spPr>
        <p:txBody>
          <a:bodyPr>
            <a:noAutofit/>
          </a:bodyPr>
          <a:lstStyle/>
          <a:p>
            <a:r>
              <a:rPr lang="zh-CN" altLang="zh-CN" sz="8000" b="1">
                <a:solidFill>
                  <a:schemeClr val="bg1"/>
                </a:solidFill>
                <a:latin typeface="微软雅黑" panose="020B0503020204020204" charset="-122"/>
                <a:ea typeface="微软雅黑" panose="020B0503020204020204" charset="-122"/>
              </a:rPr>
              <a:t>感恩！分享</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2"/>
          <a:srcRect b="89153"/>
          <a:stretch>
            <a:fillRect/>
          </a:stretch>
        </p:blipFill>
        <p:spPr>
          <a:xfrm>
            <a:off x="-8255" y="1264920"/>
            <a:ext cx="12199620" cy="3959860"/>
          </a:xfrm>
          <a:prstGeom prst="rect">
            <a:avLst/>
          </a:prstGeom>
          <a:noFill/>
          <a:ln w="9525">
            <a:noFill/>
          </a:ln>
        </p:spPr>
      </p:pic>
      <p:sp>
        <p:nvSpPr>
          <p:cNvPr id="9" name="文本框 8"/>
          <p:cNvSpPr txBox="1"/>
          <p:nvPr/>
        </p:nvSpPr>
        <p:spPr>
          <a:xfrm>
            <a:off x="4128770" y="2323465"/>
            <a:ext cx="4297680" cy="922020"/>
          </a:xfrm>
          <a:prstGeom prst="rect">
            <a:avLst/>
          </a:prstGeom>
          <a:noFill/>
        </p:spPr>
        <p:txBody>
          <a:bodyPr wrap="none" rtlCol="0" anchor="t">
            <a:spAutoFit/>
          </a:bodyPr>
          <a:lstStyle/>
          <a:p>
            <a:pPr algn="ct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核心团队介绍</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942965" y="1035050"/>
            <a:ext cx="1776095" cy="521970"/>
          </a:xfrm>
          <a:prstGeom prst="rect">
            <a:avLst/>
          </a:prstGeom>
          <a:noFill/>
          <a:ln w="9525">
            <a:noFill/>
          </a:ln>
        </p:spPr>
        <p:txBody>
          <a:bodyPr wrap="square">
            <a:spAutoFit/>
          </a:bodyPr>
          <a:lstStyle/>
          <a:p>
            <a:pPr indent="0"/>
            <a:r>
              <a:rPr lang="zh-CN" altLang="en-US" sz="2800" b="1">
                <a:solidFill>
                  <a:schemeClr val="tx1"/>
                </a:solidFill>
                <a:latin typeface="微软雅黑" panose="020B0503020204020204" charset="-122"/>
                <a:ea typeface="微软雅黑" panose="020B0503020204020204" charset="-122"/>
                <a:cs typeface="宋体" panose="02010600030101010101" pitchFamily="2" charset="-122"/>
              </a:rPr>
              <a:t>唐红辉</a:t>
            </a:r>
          </a:p>
        </p:txBody>
      </p:sp>
      <p:pic>
        <p:nvPicPr>
          <p:cNvPr id="2" name="图片 1" descr="未标题-1"/>
          <p:cNvPicPr>
            <a:picLocks noChangeAspect="1"/>
          </p:cNvPicPr>
          <p:nvPr/>
        </p:nvPicPr>
        <p:blipFill>
          <a:blip r:embed="rId2"/>
          <a:stretch>
            <a:fillRect/>
          </a:stretch>
        </p:blipFill>
        <p:spPr>
          <a:xfrm>
            <a:off x="345440" y="-26670"/>
            <a:ext cx="4516755" cy="6911340"/>
          </a:xfrm>
          <a:prstGeom prst="rect">
            <a:avLst/>
          </a:prstGeom>
        </p:spPr>
      </p:pic>
      <p:sp>
        <p:nvSpPr>
          <p:cNvPr id="100" name="文本框 99"/>
          <p:cNvSpPr txBox="1"/>
          <p:nvPr/>
        </p:nvSpPr>
        <p:spPr>
          <a:xfrm>
            <a:off x="5942965" y="1984375"/>
            <a:ext cx="3215640" cy="4276725"/>
          </a:xfrm>
          <a:prstGeom prst="rect">
            <a:avLst/>
          </a:prstGeom>
          <a:noFill/>
          <a:ln w="9525">
            <a:noFill/>
          </a:ln>
        </p:spPr>
        <p:txBody>
          <a:bodyPr wrap="square">
            <a:spAutoFit/>
          </a:bodyPr>
          <a:lstStyle/>
          <a:p>
            <a:pPr indent="0"/>
            <a:r>
              <a:rPr lang="zh-CN" altLang="en-US" sz="1600" b="0" dirty="0">
                <a:solidFill>
                  <a:schemeClr val="tx1"/>
                </a:solidFill>
                <a:latin typeface="微软雅黑" panose="020B0503020204020204" charset="-122"/>
                <a:ea typeface="微软雅黑" panose="020B0503020204020204" charset="-122"/>
                <a:cs typeface="宋体" panose="02010600030101010101" pitchFamily="2" charset="-122"/>
              </a:rPr>
              <a:t>一位深耕在物流行业</a:t>
            </a:r>
            <a:r>
              <a:rPr lang="en-US" altLang="zh-CN" sz="1600" b="0" dirty="0">
                <a:solidFill>
                  <a:schemeClr val="tx1"/>
                </a:solidFill>
                <a:latin typeface="微软雅黑" panose="020B0503020204020204" charset="-122"/>
                <a:ea typeface="微软雅黑" panose="020B0503020204020204" charset="-122"/>
                <a:cs typeface="宋体" panose="02010600030101010101" pitchFamily="2" charset="-122"/>
              </a:rPr>
              <a:t>20</a:t>
            </a:r>
            <a:r>
              <a:rPr lang="zh-CN" altLang="en-US" sz="1600" b="0" dirty="0">
                <a:solidFill>
                  <a:schemeClr val="tx1"/>
                </a:solidFill>
                <a:latin typeface="微软雅黑" panose="020B0503020204020204" charset="-122"/>
                <a:ea typeface="微软雅黑" panose="020B0503020204020204" charset="-122"/>
                <a:cs typeface="宋体" panose="02010600030101010101" pitchFamily="2" charset="-122"/>
              </a:rPr>
              <a:t>年的著名企业家，早先创办了</a:t>
            </a:r>
            <a:r>
              <a:rPr lang="zh-CN" altLang="en-US" sz="1600" b="1" dirty="0">
                <a:solidFill>
                  <a:schemeClr val="tx1"/>
                </a:solidFill>
                <a:latin typeface="微软雅黑" panose="020B0503020204020204" charset="-122"/>
                <a:ea typeface="微软雅黑" panose="020B0503020204020204" charset="-122"/>
                <a:cs typeface="宋体" panose="02010600030101010101" pitchFamily="2" charset="-122"/>
              </a:rPr>
              <a:t>“奔翔物流”实业公司</a:t>
            </a:r>
            <a:r>
              <a:rPr lang="zh-CN" altLang="en-US" sz="1600" b="0" dirty="0">
                <a:solidFill>
                  <a:schemeClr val="tx1"/>
                </a:solidFill>
                <a:latin typeface="微软雅黑" panose="020B0503020204020204" charset="-122"/>
                <a:ea typeface="微软雅黑" panose="020B0503020204020204" charset="-122"/>
                <a:cs typeface="宋体" panose="02010600030101010101" pitchFamily="2" charset="-122"/>
              </a:rPr>
              <a:t>，作为农夫山泉、百岁山、可口可乐等多家知名企业在上海的一级代理商，拥有</a:t>
            </a:r>
            <a:r>
              <a:rPr lang="en-US" altLang="zh-CN" sz="1600" b="0" dirty="0">
                <a:solidFill>
                  <a:schemeClr val="tx1"/>
                </a:solidFill>
                <a:latin typeface="微软雅黑" panose="020B0503020204020204" charset="-122"/>
                <a:ea typeface="微软雅黑" panose="020B0503020204020204" charset="-122"/>
                <a:cs typeface="Times New Roman" panose="02020603050405020304" charset="0"/>
              </a:rPr>
              <a:t>600</a:t>
            </a:r>
            <a:r>
              <a:rPr lang="zh-CN" altLang="en-US" sz="1600" b="0" dirty="0">
                <a:solidFill>
                  <a:schemeClr val="tx1"/>
                </a:solidFill>
                <a:latin typeface="微软雅黑" panose="020B0503020204020204" charset="-122"/>
                <a:ea typeface="微软雅黑" panose="020B0503020204020204" charset="-122"/>
                <a:cs typeface="宋体" panose="02010600030101010101" pitchFamily="2" charset="-122"/>
              </a:rPr>
              <a:t>多家水站配送点，当仁不让是浦东水站配送老大！互联网经济和“新零售”的到来，他结合了物流行业痛点，萌发了新的想法，打造</a:t>
            </a:r>
            <a:r>
              <a:rPr lang="zh-CN" altLang="en-US" sz="1600" b="1" dirty="0">
                <a:solidFill>
                  <a:schemeClr val="tx1"/>
                </a:solidFill>
                <a:latin typeface="微软雅黑" panose="020B0503020204020204" charset="-122"/>
                <a:ea typeface="微软雅黑" panose="020B0503020204020204" charset="-122"/>
                <a:cs typeface="宋体" panose="02010600030101010101" pitchFamily="2" charset="-122"/>
              </a:rPr>
              <a:t>“城市微仓”</a:t>
            </a:r>
            <a:r>
              <a:rPr lang="zh-CN" altLang="en-US" sz="1600" b="0" dirty="0">
                <a:solidFill>
                  <a:schemeClr val="tx1"/>
                </a:solidFill>
                <a:latin typeface="微软雅黑" panose="020B0503020204020204" charset="-122"/>
                <a:ea typeface="微软雅黑" panose="020B0503020204020204" charset="-122"/>
                <a:cs typeface="宋体" panose="02010600030101010101" pitchFamily="2" charset="-122"/>
              </a:rPr>
              <a:t>！这就是他理解的互联网与实体相结合的</a:t>
            </a:r>
            <a:r>
              <a:rPr lang="zh-CN" altLang="en-US" sz="1600" b="1" dirty="0">
                <a:solidFill>
                  <a:schemeClr val="tx1"/>
                </a:solidFill>
                <a:latin typeface="微软雅黑" panose="020B0503020204020204" charset="-122"/>
                <a:ea typeface="微软雅黑" panose="020B0503020204020204" charset="-122"/>
                <a:cs typeface="宋体" panose="02010600030101010101" pitchFamily="2" charset="-122"/>
              </a:rPr>
              <a:t>“新零售”</a:t>
            </a:r>
            <a:r>
              <a:rPr lang="zh-CN" altLang="en-US" sz="1600" b="0" dirty="0">
                <a:solidFill>
                  <a:schemeClr val="tx1"/>
                </a:solidFill>
                <a:latin typeface="微软雅黑" panose="020B0503020204020204" charset="-122"/>
                <a:ea typeface="微软雅黑" panose="020B0503020204020204" charset="-122"/>
                <a:cs typeface="宋体" panose="02010600030101010101" pitchFamily="2" charset="-122"/>
              </a:rPr>
              <a:t>！在他新理念倡导下，各路精英汇聚一堂，大家发现竟然在各自在不同的领域“殊途同归”，纷纷认同他的理念，这真的是物流界的痛点，也是一块“处女地”！</a:t>
            </a:r>
          </a:p>
        </p:txBody>
      </p:sp>
      <p:sp>
        <p:nvSpPr>
          <p:cNvPr id="7" name="文本框 6"/>
          <p:cNvSpPr txBox="1"/>
          <p:nvPr/>
        </p:nvSpPr>
        <p:spPr>
          <a:xfrm>
            <a:off x="7317105" y="1145540"/>
            <a:ext cx="1776095" cy="398780"/>
          </a:xfrm>
          <a:prstGeom prst="rect">
            <a:avLst/>
          </a:prstGeom>
          <a:noFill/>
          <a:ln w="9525">
            <a:noFill/>
          </a:ln>
        </p:spPr>
        <p:txBody>
          <a:bodyPr wrap="square">
            <a:spAutoFit/>
          </a:bodyPr>
          <a:lstStyle/>
          <a:p>
            <a:pPr indent="0"/>
            <a:r>
              <a:rPr lang="zh-CN" altLang="en-US" sz="2000" b="1">
                <a:solidFill>
                  <a:schemeClr val="tx1"/>
                </a:solidFill>
                <a:latin typeface="微软雅黑" panose="020B0503020204020204" charset="-122"/>
                <a:ea typeface="微软雅黑" panose="020B0503020204020204" charset="-122"/>
                <a:cs typeface="宋体" panose="02010600030101010101" pitchFamily="2" charset="-122"/>
              </a:rPr>
              <a:t>总经理</a:t>
            </a:r>
          </a:p>
        </p:txBody>
      </p:sp>
      <p:pic>
        <p:nvPicPr>
          <p:cNvPr id="66" name="Picture 2"/>
          <p:cNvPicPr>
            <a:picLocks noChangeAspect="1"/>
          </p:cNvPicPr>
          <p:nvPr/>
        </p:nvPicPr>
        <p:blipFill>
          <a:blip r:embed="rId3"/>
          <a:srcRect b="89153"/>
          <a:stretch>
            <a:fillRect/>
          </a:stretch>
        </p:blipFill>
        <p:spPr>
          <a:xfrm>
            <a:off x="-8255" y="-9525"/>
            <a:ext cx="470535" cy="833755"/>
          </a:xfrm>
          <a:prstGeom prst="rect">
            <a:avLst/>
          </a:prstGeom>
          <a:noFill/>
          <a:ln w="9525">
            <a:noFill/>
          </a:ln>
        </p:spPr>
      </p:pic>
      <p:pic>
        <p:nvPicPr>
          <p:cNvPr id="24" name="Picture 2"/>
          <p:cNvPicPr>
            <a:picLocks noChangeAspect="1"/>
          </p:cNvPicPr>
          <p:nvPr/>
        </p:nvPicPr>
        <p:blipFill>
          <a:blip r:embed="rId3"/>
          <a:srcRect b="89153"/>
          <a:stretch>
            <a:fillRect/>
          </a:stretch>
        </p:blipFill>
        <p:spPr>
          <a:xfrm>
            <a:off x="462280" y="738505"/>
            <a:ext cx="11725910" cy="76200"/>
          </a:xfrm>
          <a:prstGeom prst="rect">
            <a:avLst/>
          </a:prstGeom>
          <a:noFill/>
          <a:ln w="9525">
            <a:noFill/>
          </a:ln>
        </p:spPr>
      </p:pic>
      <p:sp>
        <p:nvSpPr>
          <p:cNvPr id="3" name="文本框 2"/>
          <p:cNvSpPr txBox="1"/>
          <p:nvPr/>
        </p:nvSpPr>
        <p:spPr>
          <a:xfrm>
            <a:off x="612775" y="177165"/>
            <a:ext cx="4089400" cy="460375"/>
          </a:xfrm>
          <a:prstGeom prst="rect">
            <a:avLst/>
          </a:prstGeom>
          <a:noFill/>
        </p:spPr>
        <p:txBody>
          <a:bodyPr wrap="none" rtlCol="0" anchor="t">
            <a:spAutoFit/>
          </a:bodyPr>
          <a:lstStyle/>
          <a:p>
            <a:r>
              <a:rPr lang="zh-CN" altLang="zh-CN" sz="2400" b="1">
                <a:latin typeface="微软雅黑" panose="020B0503020204020204" charset="-122"/>
                <a:ea typeface="微软雅黑" panose="020B0503020204020204" charset="-122"/>
              </a:rPr>
              <a:t>核心团队 </a:t>
            </a:r>
            <a:r>
              <a:rPr lang="en-US" altLang="zh-CN" sz="2400" b="1">
                <a:latin typeface="微软雅黑" panose="020B0503020204020204" charset="-122"/>
                <a:ea typeface="微软雅黑" panose="020B0503020204020204" charset="-122"/>
              </a:rPr>
              <a:t>—— </a:t>
            </a:r>
            <a:r>
              <a:rPr lang="zh-CN" altLang="en-US" sz="2400" b="1">
                <a:latin typeface="微软雅黑" panose="020B0503020204020204" charset="-122"/>
                <a:ea typeface="微软雅黑" panose="020B0503020204020204" charset="-122"/>
              </a:rPr>
              <a:t>创始人兼</a:t>
            </a:r>
            <a:r>
              <a:rPr lang="en-US" altLang="zh-CN" sz="2400" b="1">
                <a:latin typeface="微软雅黑" panose="020B0503020204020204" charset="-122"/>
                <a:ea typeface="微软雅黑" panose="020B0503020204020204" charset="-122"/>
              </a:rPr>
              <a:t>CEO</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664210" y="177165"/>
            <a:ext cx="1709420" cy="460375"/>
          </a:xfrm>
          <a:prstGeom prst="rect">
            <a:avLst/>
          </a:prstGeom>
          <a:noFill/>
          <a:ln w="9525">
            <a:noFill/>
          </a:ln>
        </p:spPr>
        <p:txBody>
          <a:bodyPr wrap="square">
            <a:spAutoFit/>
          </a:bodyPr>
          <a:lstStyle/>
          <a:p>
            <a:pPr indent="0"/>
            <a:r>
              <a:rPr lang="zh-CN" altLang="en-US" sz="2400" b="1">
                <a:latin typeface="微软雅黑" panose="020B0503020204020204" charset="-122"/>
                <a:ea typeface="微软雅黑" panose="020B0503020204020204" charset="-122"/>
                <a:cs typeface="宋体" panose="02010600030101010101" pitchFamily="2" charset="-122"/>
              </a:rPr>
              <a:t>核心团队</a:t>
            </a:r>
          </a:p>
        </p:txBody>
      </p:sp>
      <p:pic>
        <p:nvPicPr>
          <p:cNvPr id="5" name="Picture 2"/>
          <p:cNvPicPr>
            <a:picLocks noChangeAspect="1"/>
          </p:cNvPicPr>
          <p:nvPr/>
        </p:nvPicPr>
        <p:blipFill>
          <a:blip r:embed="rId2"/>
          <a:srcRect b="89153"/>
          <a:stretch>
            <a:fillRect/>
          </a:stretch>
        </p:blipFill>
        <p:spPr>
          <a:xfrm>
            <a:off x="-8255" y="-9525"/>
            <a:ext cx="470535" cy="833755"/>
          </a:xfrm>
          <a:prstGeom prst="rect">
            <a:avLst/>
          </a:prstGeom>
          <a:noFill/>
          <a:ln w="9525">
            <a:noFill/>
          </a:ln>
        </p:spPr>
      </p:pic>
      <p:pic>
        <p:nvPicPr>
          <p:cNvPr id="4" name="Picture 2"/>
          <p:cNvPicPr>
            <a:picLocks noChangeAspect="1"/>
          </p:cNvPicPr>
          <p:nvPr/>
        </p:nvPicPr>
        <p:blipFill>
          <a:blip r:embed="rId2"/>
          <a:srcRect b="89153"/>
          <a:stretch>
            <a:fillRect/>
          </a:stretch>
        </p:blipFill>
        <p:spPr>
          <a:xfrm>
            <a:off x="462280" y="738505"/>
            <a:ext cx="11725910" cy="76200"/>
          </a:xfrm>
          <a:prstGeom prst="rect">
            <a:avLst/>
          </a:prstGeom>
          <a:noFill/>
          <a:ln w="9525">
            <a:noFill/>
          </a:ln>
        </p:spPr>
      </p:pic>
      <p:pic>
        <p:nvPicPr>
          <p:cNvPr id="6" name="图片 5"/>
          <p:cNvPicPr>
            <a:picLocks noChangeAspect="1"/>
          </p:cNvPicPr>
          <p:nvPr/>
        </p:nvPicPr>
        <p:blipFill>
          <a:blip r:embed="rId3"/>
          <a:srcRect l="16838" r="17453"/>
          <a:stretch>
            <a:fillRect/>
          </a:stretch>
        </p:blipFill>
        <p:spPr>
          <a:xfrm>
            <a:off x="664210" y="1377950"/>
            <a:ext cx="2481580" cy="2829560"/>
          </a:xfrm>
          <a:prstGeom prst="rect">
            <a:avLst/>
          </a:prstGeom>
        </p:spPr>
      </p:pic>
      <p:pic>
        <p:nvPicPr>
          <p:cNvPr id="7" name="图片 6"/>
          <p:cNvPicPr>
            <a:picLocks noChangeAspect="1"/>
          </p:cNvPicPr>
          <p:nvPr/>
        </p:nvPicPr>
        <p:blipFill>
          <a:blip r:embed="rId4"/>
          <a:srcRect t="16246" r="970" b="13195"/>
          <a:stretch>
            <a:fillRect/>
          </a:stretch>
        </p:blipFill>
        <p:spPr>
          <a:xfrm>
            <a:off x="6623050" y="1377950"/>
            <a:ext cx="2251710" cy="2858770"/>
          </a:xfrm>
          <a:prstGeom prst="rect">
            <a:avLst/>
          </a:prstGeom>
        </p:spPr>
      </p:pic>
      <p:sp>
        <p:nvSpPr>
          <p:cNvPr id="22" name="文本框 21"/>
          <p:cNvSpPr txBox="1"/>
          <p:nvPr/>
        </p:nvSpPr>
        <p:spPr>
          <a:xfrm>
            <a:off x="9332595" y="1377950"/>
            <a:ext cx="2376805" cy="1045210"/>
          </a:xfrm>
          <a:prstGeom prst="rect">
            <a:avLst/>
          </a:prstGeom>
          <a:noFill/>
        </p:spPr>
        <p:txBody>
          <a:bodyPr wrap="square" rtlCol="0" anchor="t">
            <a:spAutoFit/>
          </a:bodyPr>
          <a:lstStyle/>
          <a:p>
            <a:r>
              <a:rPr lang="zh-CN" altLang="en-US" sz="2000" b="1" dirty="0" smtClean="0">
                <a:latin typeface="微软雅黑" panose="020B0503020204020204" charset="-122"/>
                <a:ea typeface="微软雅黑" panose="020B0503020204020204" charset="-122"/>
              </a:rPr>
              <a:t>傅雪峰   </a:t>
            </a:r>
            <a:r>
              <a:rPr lang="zh-CN" altLang="en-US" sz="1600" b="1" dirty="0" smtClean="0">
                <a:latin typeface="微软雅黑" panose="020B0503020204020204" charset="-122"/>
                <a:ea typeface="微软雅黑" panose="020B0503020204020204" charset="-122"/>
              </a:rPr>
              <a:t>法务总监</a:t>
            </a:r>
          </a:p>
          <a:p>
            <a:endParaRPr lang="zh-CN" altLang="en-US"/>
          </a:p>
          <a:p>
            <a:r>
              <a:rPr lang="zh-CN" altLang="en-US" sz="1200">
                <a:latin typeface="微软雅黑" panose="020B0503020204020204" charset="-122"/>
                <a:ea typeface="微软雅黑" panose="020B0503020204020204" charset="-122"/>
                <a:sym typeface="+mn-ea"/>
              </a:rPr>
              <a:t>华东政法大学教授 上海市民生律师事务所律师</a:t>
            </a:r>
            <a:endParaRPr lang="zh-CN" altLang="en-US" sz="1200" dirty="0" smtClean="0">
              <a:solidFill>
                <a:schemeClr val="tx1">
                  <a:lumMod val="65000"/>
                  <a:lumOff val="35000"/>
                </a:schemeClr>
              </a:solidFill>
              <a:latin typeface="微软雅黑" panose="020B0503020204020204" charset="-122"/>
              <a:ea typeface="微软雅黑" panose="020B0503020204020204" charset="-122"/>
            </a:endParaRPr>
          </a:p>
        </p:txBody>
      </p:sp>
      <p:sp>
        <p:nvSpPr>
          <p:cNvPr id="9" name="文本框 8"/>
          <p:cNvSpPr txBox="1"/>
          <p:nvPr/>
        </p:nvSpPr>
        <p:spPr>
          <a:xfrm>
            <a:off x="3408218" y="1377950"/>
            <a:ext cx="2917017" cy="2616101"/>
          </a:xfrm>
          <a:prstGeom prst="rect">
            <a:avLst/>
          </a:prstGeom>
          <a:noFill/>
        </p:spPr>
        <p:txBody>
          <a:bodyPr wrap="square" rtlCol="0" anchor="t">
            <a:spAutoFit/>
          </a:bodyPr>
          <a:lstStyle/>
          <a:p>
            <a:r>
              <a:rPr lang="zh-CN" altLang="en-US" sz="2000" b="1" dirty="0" smtClean="0">
                <a:latin typeface="微软雅黑" panose="020B0503020204020204" charset="-122"/>
                <a:ea typeface="微软雅黑" panose="020B0503020204020204" charset="-122"/>
              </a:rPr>
              <a:t>张自力</a:t>
            </a:r>
            <a:r>
              <a:rPr lang="zh-CN" altLang="en-US" sz="1600" b="1" dirty="0" smtClean="0">
                <a:latin typeface="微软雅黑" panose="020B0503020204020204" charset="-122"/>
                <a:ea typeface="微软雅黑" panose="020B0503020204020204" charset="-122"/>
              </a:rPr>
              <a:t>博士</a:t>
            </a:r>
            <a:r>
              <a:rPr lang="zh-CN" altLang="en-US" sz="2000" b="1" dirty="0" smtClean="0">
                <a:latin typeface="微软雅黑" panose="020B0503020204020204" charset="-122"/>
                <a:ea typeface="微软雅黑" panose="020B0503020204020204" charset="-122"/>
              </a:rPr>
              <a:t>   </a:t>
            </a:r>
            <a:r>
              <a:rPr lang="zh-CN" altLang="en-US" sz="1600" b="1" dirty="0" smtClean="0">
                <a:latin typeface="微软雅黑" panose="020B0503020204020204" charset="-122"/>
                <a:ea typeface="微软雅黑" panose="020B0503020204020204" charset="-122"/>
              </a:rPr>
              <a:t>董事</a:t>
            </a:r>
            <a:r>
              <a:rPr lang="en-US" altLang="zh-CN" sz="1600" b="1" dirty="0" smtClean="0">
                <a:latin typeface="微软雅黑" panose="020B0503020204020204" charset="-122"/>
                <a:ea typeface="微软雅黑" panose="020B0503020204020204" charset="-122"/>
              </a:rPr>
              <a:t>/</a:t>
            </a:r>
            <a:r>
              <a:rPr lang="zh-CN" altLang="en-US" sz="1600" b="1" dirty="0" smtClean="0">
                <a:latin typeface="微软雅黑" panose="020B0503020204020204" charset="-122"/>
                <a:ea typeface="微软雅黑" panose="020B0503020204020204" charset="-122"/>
              </a:rPr>
              <a:t>战略</a:t>
            </a:r>
            <a:r>
              <a:rPr lang="zh-CN" altLang="en-US" sz="1600" b="1" dirty="0" smtClean="0">
                <a:latin typeface="微软雅黑" panose="020B0503020204020204" charset="-122"/>
                <a:ea typeface="微软雅黑" panose="020B0503020204020204" charset="-122"/>
              </a:rPr>
              <a:t>总监</a:t>
            </a:r>
          </a:p>
          <a:p>
            <a:endParaRPr lang="zh-CN" altLang="en-US" sz="1200" dirty="0" smtClean="0">
              <a:solidFill>
                <a:schemeClr val="tx1">
                  <a:lumMod val="65000"/>
                  <a:lumOff val="35000"/>
                </a:schemeClr>
              </a:solidFill>
              <a:latin typeface="微软雅黑" panose="020B0503020204020204" charset="-122"/>
              <a:ea typeface="微软雅黑" panose="020B0503020204020204" charset="-122"/>
            </a:endParaRPr>
          </a:p>
          <a:p>
            <a:endParaRPr lang="zh-CN" altLang="en-US" sz="1200" dirty="0" smtClean="0">
              <a:solidFill>
                <a:schemeClr val="tx1">
                  <a:lumMod val="65000"/>
                  <a:lumOff val="35000"/>
                </a:schemeClr>
              </a:solidFill>
              <a:latin typeface="微软雅黑" panose="020B0503020204020204" charset="-122"/>
              <a:ea typeface="微软雅黑" panose="020B0503020204020204" charset="-122"/>
            </a:endParaRPr>
          </a:p>
          <a:p>
            <a:r>
              <a:rPr lang="zh-CN" altLang="en-US" sz="1200" dirty="0" smtClean="0">
                <a:solidFill>
                  <a:schemeClr val="tx1">
                    <a:lumMod val="65000"/>
                    <a:lumOff val="35000"/>
                  </a:schemeClr>
                </a:solidFill>
                <a:latin typeface="微软雅黑" panose="020B0503020204020204" charset="-122"/>
                <a:ea typeface="微软雅黑" panose="020B0503020204020204" charset="-122"/>
              </a:rPr>
              <a:t>江西赣州人，1983年毕业于山东大学物理系，莆即获李政道CUSPEA奖学金赴美留学，先后获霍普金斯大学材料科学和工程博士及马里兰大学工商管理硕士学位，并在哈佛大学商学院接受高阶管理培训。读博期间在美国国家标准局和布鲁克海文国家实验室担任客座科学家。毕业后历任美国财富500强及世界500强公司的中华区和亚太区高管。现为江西理工大学客座教授。</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664210" y="177165"/>
            <a:ext cx="1709420" cy="460375"/>
          </a:xfrm>
          <a:prstGeom prst="rect">
            <a:avLst/>
          </a:prstGeom>
          <a:noFill/>
          <a:ln w="9525">
            <a:noFill/>
          </a:ln>
        </p:spPr>
        <p:txBody>
          <a:bodyPr wrap="square">
            <a:spAutoFit/>
          </a:bodyPr>
          <a:lstStyle/>
          <a:p>
            <a:pPr indent="0"/>
            <a:r>
              <a:rPr lang="zh-CN" altLang="en-US" sz="2400" b="1">
                <a:latin typeface="微软雅黑" panose="020B0503020204020204" charset="-122"/>
                <a:ea typeface="微软雅黑" panose="020B0503020204020204" charset="-122"/>
                <a:cs typeface="宋体" panose="02010600030101010101" pitchFamily="2" charset="-122"/>
              </a:rPr>
              <a:t>核心团队</a:t>
            </a:r>
          </a:p>
        </p:txBody>
      </p:sp>
      <p:pic>
        <p:nvPicPr>
          <p:cNvPr id="5" name="Picture 2"/>
          <p:cNvPicPr>
            <a:picLocks noChangeAspect="1"/>
          </p:cNvPicPr>
          <p:nvPr/>
        </p:nvPicPr>
        <p:blipFill>
          <a:blip r:embed="rId2"/>
          <a:srcRect b="89153"/>
          <a:stretch>
            <a:fillRect/>
          </a:stretch>
        </p:blipFill>
        <p:spPr>
          <a:xfrm>
            <a:off x="-8255" y="-9525"/>
            <a:ext cx="470535" cy="833755"/>
          </a:xfrm>
          <a:prstGeom prst="rect">
            <a:avLst/>
          </a:prstGeom>
          <a:noFill/>
          <a:ln w="9525">
            <a:noFill/>
          </a:ln>
        </p:spPr>
      </p:pic>
      <p:sp>
        <p:nvSpPr>
          <p:cNvPr id="2" name="TextBox 1"/>
          <p:cNvSpPr txBox="1"/>
          <p:nvPr/>
        </p:nvSpPr>
        <p:spPr>
          <a:xfrm>
            <a:off x="2074545" y="4026535"/>
            <a:ext cx="2155190" cy="2368550"/>
          </a:xfrm>
          <a:prstGeom prst="rect">
            <a:avLst/>
          </a:prstGeom>
          <a:noFill/>
        </p:spPr>
        <p:txBody>
          <a:bodyPr wrap="square" rtlCol="0">
            <a:spAutoFit/>
          </a:bodyPr>
          <a:lstStyle/>
          <a:p>
            <a:r>
              <a:rPr lang="zh-CN" altLang="en-US" sz="2000" b="1" dirty="0" smtClean="0">
                <a:solidFill>
                  <a:schemeClr val="tx1"/>
                </a:solidFill>
                <a:latin typeface="微软雅黑" panose="020B0503020204020204" charset="-122"/>
                <a:ea typeface="微软雅黑" panose="020B0503020204020204" charset="-122"/>
              </a:rPr>
              <a:t>黄   智  </a:t>
            </a:r>
            <a:r>
              <a:rPr lang="en-US" altLang="zh-CN" sz="1600" b="1" dirty="0" smtClean="0">
                <a:solidFill>
                  <a:schemeClr val="tx1"/>
                </a:solidFill>
                <a:latin typeface="微软雅黑" panose="020B0503020204020204" charset="-122"/>
                <a:ea typeface="微软雅黑" panose="020B0503020204020204" charset="-122"/>
              </a:rPr>
              <a:t>IT</a:t>
            </a:r>
            <a:r>
              <a:rPr lang="zh-CN" altLang="en-US" sz="1600" b="1" dirty="0" smtClean="0">
                <a:solidFill>
                  <a:schemeClr val="tx1"/>
                </a:solidFill>
                <a:latin typeface="微软雅黑" panose="020B0503020204020204" charset="-122"/>
                <a:ea typeface="微软雅黑" panose="020B0503020204020204" charset="-122"/>
              </a:rPr>
              <a:t>总监</a:t>
            </a:r>
          </a:p>
          <a:p>
            <a:endParaRPr lang="zh-CN" altLang="en-US" sz="2000" b="1" dirty="0" smtClean="0">
              <a:solidFill>
                <a:schemeClr val="tx1"/>
              </a:solidFill>
              <a:latin typeface="微软雅黑" panose="020B0503020204020204" charset="-122"/>
              <a:ea typeface="微软雅黑" panose="020B0503020204020204" charset="-122"/>
            </a:endParaRPr>
          </a:p>
          <a:p>
            <a:r>
              <a:rPr lang="en-US" altLang="zh-CN" sz="1200" dirty="0" smtClean="0">
                <a:solidFill>
                  <a:schemeClr val="tx1">
                    <a:lumMod val="65000"/>
                    <a:lumOff val="35000"/>
                  </a:schemeClr>
                </a:solidFill>
                <a:latin typeface="微软雅黑" panose="020B0503020204020204" charset="-122"/>
                <a:ea typeface="微软雅黑" panose="020B0503020204020204" charset="-122"/>
              </a:rPr>
              <a:t>南昌大学</a:t>
            </a:r>
          </a:p>
          <a:p>
            <a:endParaRPr lang="en-US" altLang="zh-CN" sz="1200" dirty="0" smtClean="0">
              <a:solidFill>
                <a:schemeClr val="tx1">
                  <a:lumMod val="65000"/>
                  <a:lumOff val="35000"/>
                </a:schemeClr>
              </a:solidFill>
              <a:latin typeface="微软雅黑" panose="020B0503020204020204" charset="-122"/>
              <a:ea typeface="微软雅黑" panose="020B0503020204020204" charset="-122"/>
            </a:endParaRPr>
          </a:p>
          <a:p>
            <a:r>
              <a:rPr lang="en-US" altLang="zh-CN" sz="1200" dirty="0" smtClean="0">
                <a:solidFill>
                  <a:schemeClr val="tx1">
                    <a:lumMod val="65000"/>
                    <a:lumOff val="35000"/>
                  </a:schemeClr>
                </a:solidFill>
                <a:latin typeface="微软雅黑" panose="020B0503020204020204" charset="-122"/>
                <a:ea typeface="微软雅黑" panose="020B0503020204020204" charset="-122"/>
              </a:rPr>
              <a:t>8</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年互联网从业经验</a:t>
            </a:r>
          </a:p>
          <a:p>
            <a:r>
              <a:rPr lang="zh-CN" altLang="en-US" sz="1200" dirty="0" smtClean="0">
                <a:solidFill>
                  <a:schemeClr val="tx1">
                    <a:lumMod val="65000"/>
                    <a:lumOff val="35000"/>
                  </a:schemeClr>
                </a:solidFill>
                <a:latin typeface="微软雅黑" panose="020B0503020204020204" charset="-122"/>
                <a:ea typeface="微软雅黑" panose="020B0503020204020204" charset="-122"/>
              </a:rPr>
              <a:t>美团点评技术专家</a:t>
            </a:r>
          </a:p>
          <a:p>
            <a:r>
              <a:rPr lang="zh-CN" altLang="en-US" sz="1200" dirty="0">
                <a:solidFill>
                  <a:schemeClr val="tx1">
                    <a:lumMod val="65000"/>
                    <a:lumOff val="35000"/>
                  </a:schemeClr>
                </a:solidFill>
                <a:latin typeface="微软雅黑" panose="020B0503020204020204" charset="-122"/>
                <a:ea typeface="微软雅黑" panose="020B0503020204020204" charset="-122"/>
              </a:rPr>
              <a:t>韵</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达快递系统架构师</a:t>
            </a:r>
          </a:p>
          <a:p>
            <a:r>
              <a:rPr lang="zh-CN" altLang="en-US" sz="1200" dirty="0" smtClean="0">
                <a:solidFill>
                  <a:schemeClr val="tx1">
                    <a:lumMod val="65000"/>
                    <a:lumOff val="35000"/>
                  </a:schemeClr>
                </a:solidFill>
                <a:latin typeface="微软雅黑" panose="020B0503020204020204" charset="-122"/>
                <a:ea typeface="微软雅黑" panose="020B0503020204020204" charset="-122"/>
              </a:rPr>
              <a:t>丰富的互联网和企业系统建设经验。擅长系统集成，提供高可用、高负载、稳定服务。</a:t>
            </a:r>
          </a:p>
        </p:txBody>
      </p:sp>
      <p:pic>
        <p:nvPicPr>
          <p:cNvPr id="6" name="图片 5" descr="1"/>
          <p:cNvPicPr>
            <a:picLocks noChangeAspect="1"/>
          </p:cNvPicPr>
          <p:nvPr/>
        </p:nvPicPr>
        <p:blipFill>
          <a:blip r:embed="rId3"/>
          <a:srcRect l="32624" t="3627" r="35967" b="32275"/>
          <a:stretch>
            <a:fillRect/>
          </a:stretch>
        </p:blipFill>
        <p:spPr>
          <a:xfrm>
            <a:off x="294005" y="4026535"/>
            <a:ext cx="1668145" cy="2270125"/>
          </a:xfrm>
          <a:prstGeom prst="rect">
            <a:avLst/>
          </a:prstGeom>
        </p:spPr>
      </p:pic>
      <p:pic>
        <p:nvPicPr>
          <p:cNvPr id="7" name="图片 6" descr="2"/>
          <p:cNvPicPr>
            <a:picLocks noChangeAspect="1"/>
          </p:cNvPicPr>
          <p:nvPr/>
        </p:nvPicPr>
        <p:blipFill>
          <a:blip r:embed="rId4"/>
          <a:srcRect l="7984" r="9958" b="25336"/>
          <a:stretch>
            <a:fillRect/>
          </a:stretch>
        </p:blipFill>
        <p:spPr>
          <a:xfrm>
            <a:off x="4619625" y="4026535"/>
            <a:ext cx="1666240" cy="2274570"/>
          </a:xfrm>
          <a:prstGeom prst="rect">
            <a:avLst/>
          </a:prstGeom>
        </p:spPr>
      </p:pic>
      <p:sp>
        <p:nvSpPr>
          <p:cNvPr id="13" name="TextBox 1"/>
          <p:cNvSpPr txBox="1"/>
          <p:nvPr/>
        </p:nvSpPr>
        <p:spPr>
          <a:xfrm>
            <a:off x="6285865" y="3984625"/>
            <a:ext cx="2115185" cy="2338070"/>
          </a:xfrm>
          <a:prstGeom prst="rect">
            <a:avLst/>
          </a:prstGeom>
          <a:noFill/>
        </p:spPr>
        <p:txBody>
          <a:bodyPr wrap="square" rtlCol="0">
            <a:spAutoFit/>
          </a:bodyPr>
          <a:lstStyle/>
          <a:p>
            <a:pPr algn="l">
              <a:buNone/>
            </a:pPr>
            <a:r>
              <a:rPr lang="zh-CN" altLang="en-US" sz="2000" b="1" dirty="0" smtClean="0">
                <a:solidFill>
                  <a:schemeClr val="tx1"/>
                </a:solidFill>
                <a:latin typeface="微软雅黑" panose="020B0503020204020204" charset="-122"/>
                <a:ea typeface="微软雅黑" panose="020B0503020204020204" charset="-122"/>
              </a:rPr>
              <a:t>李   宇  </a:t>
            </a:r>
            <a:r>
              <a:rPr lang="zh-CN" altLang="en-US" sz="1600" b="1" dirty="0" smtClean="0">
                <a:solidFill>
                  <a:schemeClr val="tx1"/>
                </a:solidFill>
                <a:latin typeface="微软雅黑" panose="020B0503020204020204" charset="-122"/>
                <a:ea typeface="微软雅黑" panose="020B0503020204020204" charset="-122"/>
              </a:rPr>
              <a:t>产品经理</a:t>
            </a:r>
            <a:r>
              <a:rPr lang="zh-CN" altLang="en-US" sz="2000" b="1" dirty="0" smtClean="0">
                <a:solidFill>
                  <a:schemeClr val="tx1"/>
                </a:solidFill>
                <a:latin typeface="微软雅黑" panose="020B0503020204020204" charset="-122"/>
                <a:ea typeface="微软雅黑" panose="020B0503020204020204" charset="-122"/>
              </a:rPr>
              <a:t> </a:t>
            </a:r>
          </a:p>
          <a:p>
            <a:pPr algn="l">
              <a:buNone/>
            </a:pPr>
            <a:endParaRPr lang="zh-CN" altLang="en-US" sz="2000" b="1" dirty="0" smtClean="0">
              <a:solidFill>
                <a:schemeClr val="accent2">
                  <a:lumMod val="75000"/>
                </a:schemeClr>
              </a:solidFill>
              <a:latin typeface="微软雅黑" panose="020B0503020204020204" charset="-122"/>
              <a:ea typeface="微软雅黑" panose="020B0503020204020204" charset="-122"/>
            </a:endParaRP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上海第二工业大学</a:t>
            </a:r>
          </a:p>
          <a:p>
            <a:pPr algn="l">
              <a:buNone/>
            </a:pPr>
            <a:endParaRPr lang="zh-CN" altLang="en-US" sz="1000" dirty="0" smtClean="0">
              <a:solidFill>
                <a:schemeClr val="tx1">
                  <a:lumMod val="65000"/>
                  <a:lumOff val="35000"/>
                </a:schemeClr>
              </a:solidFill>
              <a:latin typeface="微软雅黑" panose="020B0503020204020204" charset="-122"/>
              <a:ea typeface="微软雅黑" panose="020B0503020204020204" charset="-122"/>
            </a:endParaRP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8年IT从业经验</a:t>
            </a: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雪铁龙全球工厂自动化系统开发，太保集团全球资产预算管理系统项目经理，康德乐SAP实施主数据技术架构</a:t>
            </a: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广东省车主APP产品经理——取代ETC收费</a:t>
            </a:r>
          </a:p>
        </p:txBody>
      </p:sp>
      <p:pic>
        <p:nvPicPr>
          <p:cNvPr id="20" name="图片 19" descr="微信图片_20170707121000"/>
          <p:cNvPicPr>
            <a:picLocks noChangeAspect="1"/>
          </p:cNvPicPr>
          <p:nvPr/>
        </p:nvPicPr>
        <p:blipFill>
          <a:blip r:embed="rId5"/>
          <a:stretch>
            <a:fillRect/>
          </a:stretch>
        </p:blipFill>
        <p:spPr>
          <a:xfrm>
            <a:off x="4832985" y="1268095"/>
            <a:ext cx="1457325" cy="2186305"/>
          </a:xfrm>
          <a:prstGeom prst="rect">
            <a:avLst/>
          </a:prstGeom>
        </p:spPr>
      </p:pic>
      <p:sp>
        <p:nvSpPr>
          <p:cNvPr id="21" name="TextBox 4"/>
          <p:cNvSpPr txBox="1"/>
          <p:nvPr/>
        </p:nvSpPr>
        <p:spPr>
          <a:xfrm>
            <a:off x="6290310" y="1268095"/>
            <a:ext cx="2111375" cy="1938020"/>
          </a:xfrm>
          <a:prstGeom prst="rect">
            <a:avLst/>
          </a:prstGeom>
          <a:noFill/>
        </p:spPr>
        <p:txBody>
          <a:bodyPr wrap="square" rtlCol="0">
            <a:spAutoFit/>
          </a:bodyPr>
          <a:lstStyle/>
          <a:p>
            <a:pPr algn="l">
              <a:buNone/>
            </a:pPr>
            <a:r>
              <a:rPr lang="zh-CN" altLang="en-US" sz="2000" b="1" dirty="0" smtClean="0">
                <a:solidFill>
                  <a:schemeClr val="tx1"/>
                </a:solidFill>
                <a:latin typeface="微软雅黑" panose="020B0503020204020204" charset="-122"/>
                <a:ea typeface="微软雅黑" panose="020B0503020204020204" charset="-122"/>
              </a:rPr>
              <a:t>刘晓东  </a:t>
            </a:r>
            <a:r>
              <a:rPr lang="zh-CN" altLang="en-US" sz="1600" b="1" dirty="0" smtClean="0">
                <a:solidFill>
                  <a:schemeClr val="tx1"/>
                </a:solidFill>
                <a:latin typeface="微软雅黑" panose="020B0503020204020204" charset="-122"/>
                <a:ea typeface="微软雅黑" panose="020B0503020204020204" charset="-122"/>
              </a:rPr>
              <a:t>销售总监</a:t>
            </a:r>
          </a:p>
          <a:p>
            <a:pPr algn="l">
              <a:buNone/>
            </a:pPr>
            <a:endParaRPr lang="zh-CN" altLang="en-US" sz="1600" b="1" dirty="0" smtClean="0">
              <a:solidFill>
                <a:schemeClr val="tx1"/>
              </a:solidFill>
              <a:latin typeface="微软雅黑" panose="020B0503020204020204" charset="-122"/>
              <a:ea typeface="微软雅黑" panose="020B0503020204020204" charset="-122"/>
            </a:endParaRP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大专</a:t>
            </a:r>
          </a:p>
          <a:p>
            <a:pPr algn="l">
              <a:buNone/>
            </a:pPr>
            <a:endParaRPr lang="zh-CN" altLang="en-US" sz="1200" dirty="0" smtClean="0">
              <a:solidFill>
                <a:schemeClr val="tx1">
                  <a:lumMod val="65000"/>
                  <a:lumOff val="35000"/>
                </a:schemeClr>
              </a:solidFill>
              <a:latin typeface="微软雅黑" panose="020B0503020204020204" charset="-122"/>
              <a:ea typeface="微软雅黑" panose="020B0503020204020204" charset="-122"/>
            </a:endParaRP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12年饮料快消行业经验</a:t>
            </a: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7年孕婴童行业经验</a:t>
            </a: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中医药集团</a:t>
            </a: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光明乳业</a:t>
            </a: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农夫山泉</a:t>
            </a:r>
          </a:p>
        </p:txBody>
      </p:sp>
      <p:sp>
        <p:nvSpPr>
          <p:cNvPr id="22" name="文本框 21"/>
          <p:cNvSpPr txBox="1"/>
          <p:nvPr/>
        </p:nvSpPr>
        <p:spPr>
          <a:xfrm>
            <a:off x="10024110" y="1268095"/>
            <a:ext cx="2164080" cy="1599565"/>
          </a:xfrm>
          <a:prstGeom prst="rect">
            <a:avLst/>
          </a:prstGeom>
          <a:noFill/>
        </p:spPr>
        <p:txBody>
          <a:bodyPr wrap="square" rtlCol="0" anchor="t">
            <a:spAutoFit/>
          </a:bodyPr>
          <a:lstStyle/>
          <a:p>
            <a:r>
              <a:rPr lang="zh-CN" altLang="en-US" sz="2000" b="1" dirty="0" smtClean="0">
                <a:latin typeface="微软雅黑" panose="020B0503020204020204" charset="-122"/>
                <a:ea typeface="微软雅黑" panose="020B0503020204020204" charset="-122"/>
              </a:rPr>
              <a:t>龚利兵  </a:t>
            </a:r>
            <a:r>
              <a:rPr lang="zh-CN" altLang="en-US" sz="1600" b="1" dirty="0" smtClean="0">
                <a:latin typeface="微软雅黑" panose="020B0503020204020204" charset="-122"/>
                <a:ea typeface="微软雅黑" panose="020B0503020204020204" charset="-122"/>
              </a:rPr>
              <a:t>财务总监</a:t>
            </a:r>
          </a:p>
          <a:p>
            <a:endParaRPr lang="zh-CN" altLang="en-US"/>
          </a:p>
          <a:p>
            <a:r>
              <a:rPr lang="zh-CN" altLang="en-US" sz="1200" dirty="0" smtClean="0">
                <a:solidFill>
                  <a:schemeClr val="tx1">
                    <a:lumMod val="65000"/>
                    <a:lumOff val="35000"/>
                  </a:schemeClr>
                </a:solidFill>
                <a:latin typeface="微软雅黑" panose="020B0503020204020204" charset="-122"/>
                <a:ea typeface="微软雅黑" panose="020B0503020204020204" charset="-122"/>
              </a:rPr>
              <a:t>20多年的财务管理从业经验、曾就职于上海电器股份有限公司，担任中国忠旺控股有限公司资金七部上海区域财务负责人。</a:t>
            </a:r>
          </a:p>
        </p:txBody>
      </p:sp>
      <p:sp>
        <p:nvSpPr>
          <p:cNvPr id="23" name="文本框 22"/>
          <p:cNvSpPr txBox="1"/>
          <p:nvPr/>
        </p:nvSpPr>
        <p:spPr>
          <a:xfrm>
            <a:off x="2074545" y="1299845"/>
            <a:ext cx="2155190" cy="2091690"/>
          </a:xfrm>
          <a:prstGeom prst="rect">
            <a:avLst/>
          </a:prstGeom>
          <a:noFill/>
        </p:spPr>
        <p:txBody>
          <a:bodyPr wrap="square" rtlCol="0" anchor="t">
            <a:spAutoFit/>
          </a:bodyPr>
          <a:lstStyle/>
          <a:p>
            <a:pPr algn="l">
              <a:buNone/>
            </a:pPr>
            <a:r>
              <a:rPr lang="zh-CN" altLang="en-US" sz="2000" b="1" dirty="0" smtClean="0">
                <a:solidFill>
                  <a:schemeClr val="tx1"/>
                </a:solidFill>
                <a:latin typeface="微软雅黑" panose="020B0503020204020204" charset="-122"/>
                <a:ea typeface="微软雅黑" panose="020B0503020204020204" charset="-122"/>
                <a:sym typeface="+mn-ea"/>
              </a:rPr>
              <a:t>沈   薏  </a:t>
            </a:r>
            <a:r>
              <a:rPr lang="zh-CN" altLang="en-US" sz="1600" b="1" dirty="0" smtClean="0">
                <a:solidFill>
                  <a:schemeClr val="tx1"/>
                </a:solidFill>
                <a:latin typeface="微软雅黑" panose="020B0503020204020204" charset="-122"/>
                <a:ea typeface="微软雅黑" panose="020B0503020204020204" charset="-122"/>
                <a:sym typeface="+mn-ea"/>
              </a:rPr>
              <a:t>电商总监</a:t>
            </a:r>
          </a:p>
          <a:p>
            <a:pPr algn="l">
              <a:buNone/>
            </a:pPr>
            <a:endParaRPr lang="zh-CN" altLang="en-US" sz="1400" b="1" dirty="0" smtClean="0">
              <a:solidFill>
                <a:schemeClr val="accent2">
                  <a:lumMod val="75000"/>
                </a:schemeClr>
              </a:solidFill>
              <a:latin typeface="微软雅黑" panose="020B0503020204020204" charset="-122"/>
              <a:ea typeface="微软雅黑" panose="020B0503020204020204" charset="-122"/>
              <a:sym typeface="+mn-ea"/>
            </a:endParaRP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南京大学毕业</a:t>
            </a:r>
          </a:p>
          <a:p>
            <a:pPr algn="l">
              <a:buNone/>
            </a:pPr>
            <a:endPar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endParaRPr>
          </a:p>
          <a:p>
            <a:pPr algn="l">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sym typeface="+mn-ea"/>
              </a:rPr>
              <a:t>6年互联网电子商务从业经验，20年零售企业管理经验，曾就职于上海雅氏鞋业有限公司（外资） 电商总监，三菱商事（上海）有限公司 （外企） 销售主管。</a:t>
            </a:r>
          </a:p>
        </p:txBody>
      </p:sp>
      <p:pic>
        <p:nvPicPr>
          <p:cNvPr id="24" name="图片 23" descr="5"/>
          <p:cNvPicPr>
            <a:picLocks noChangeAspect="1"/>
          </p:cNvPicPr>
          <p:nvPr/>
        </p:nvPicPr>
        <p:blipFill>
          <a:blip r:embed="rId6"/>
          <a:srcRect l="11838" t="9003" r="17445" b="29353"/>
          <a:stretch>
            <a:fillRect/>
          </a:stretch>
        </p:blipFill>
        <p:spPr>
          <a:xfrm>
            <a:off x="294005" y="1299845"/>
            <a:ext cx="1671320" cy="2186305"/>
          </a:xfrm>
          <a:prstGeom prst="rect">
            <a:avLst/>
          </a:prstGeom>
        </p:spPr>
      </p:pic>
      <p:pic>
        <p:nvPicPr>
          <p:cNvPr id="25" name="图片 24" descr="3"/>
          <p:cNvPicPr>
            <a:picLocks noChangeAspect="1"/>
          </p:cNvPicPr>
          <p:nvPr/>
        </p:nvPicPr>
        <p:blipFill>
          <a:blip r:embed="rId7"/>
          <a:srcRect l="9900" r="5482" b="23617"/>
          <a:stretch>
            <a:fillRect/>
          </a:stretch>
        </p:blipFill>
        <p:spPr>
          <a:xfrm>
            <a:off x="8357235" y="1244600"/>
            <a:ext cx="1607820" cy="2178050"/>
          </a:xfrm>
          <a:prstGeom prst="rect">
            <a:avLst/>
          </a:prstGeom>
        </p:spPr>
      </p:pic>
      <p:pic>
        <p:nvPicPr>
          <p:cNvPr id="27" name="图片 26" descr="微信图片_20170707120950"/>
          <p:cNvPicPr>
            <a:picLocks noChangeAspect="1"/>
          </p:cNvPicPr>
          <p:nvPr/>
        </p:nvPicPr>
        <p:blipFill>
          <a:blip r:embed="rId8"/>
          <a:srcRect l="12210" r="10853" b="31024"/>
          <a:stretch>
            <a:fillRect/>
          </a:stretch>
        </p:blipFill>
        <p:spPr>
          <a:xfrm>
            <a:off x="8356600" y="4026535"/>
            <a:ext cx="1608455" cy="2167890"/>
          </a:xfrm>
          <a:prstGeom prst="rect">
            <a:avLst/>
          </a:prstGeom>
        </p:spPr>
      </p:pic>
      <p:sp>
        <p:nvSpPr>
          <p:cNvPr id="28" name="文本框 27"/>
          <p:cNvSpPr txBox="1"/>
          <p:nvPr/>
        </p:nvSpPr>
        <p:spPr>
          <a:xfrm>
            <a:off x="10131425" y="4026535"/>
            <a:ext cx="2056765" cy="1383665"/>
          </a:xfrm>
          <a:prstGeom prst="rect">
            <a:avLst/>
          </a:prstGeom>
          <a:noFill/>
        </p:spPr>
        <p:txBody>
          <a:bodyPr wrap="square" rtlCol="0" anchor="t">
            <a:spAutoFit/>
          </a:bodyPr>
          <a:lstStyle/>
          <a:p>
            <a:r>
              <a:rPr lang="zh-CN" altLang="en-US" sz="2000" b="1" dirty="0" smtClean="0">
                <a:latin typeface="微软雅黑" panose="020B0503020204020204" charset="-122"/>
                <a:ea typeface="微软雅黑" panose="020B0503020204020204" charset="-122"/>
              </a:rPr>
              <a:t>曾建军  </a:t>
            </a:r>
            <a:r>
              <a:rPr lang="zh-CN" altLang="en-US" sz="1600" b="1" dirty="0" smtClean="0">
                <a:latin typeface="微软雅黑" panose="020B0503020204020204" charset="-122"/>
                <a:ea typeface="微软雅黑" panose="020B0503020204020204" charset="-122"/>
              </a:rPr>
              <a:t>采购经理</a:t>
            </a:r>
          </a:p>
          <a:p>
            <a:endParaRPr lang="zh-CN" altLang="en-US" sz="1600" b="1" dirty="0" smtClean="0">
              <a:latin typeface="微软雅黑" panose="020B0503020204020204" charset="-122"/>
              <a:ea typeface="微软雅黑" panose="020B0503020204020204" charset="-122"/>
            </a:endParaRPr>
          </a:p>
          <a:p>
            <a:r>
              <a:rPr lang="zh-CN" altLang="en-US" sz="1200" dirty="0" smtClean="0">
                <a:solidFill>
                  <a:schemeClr val="tx1"/>
                </a:solidFill>
                <a:latin typeface="微软雅黑" panose="020B0503020204020204" charset="-122"/>
                <a:ea typeface="微软雅黑" panose="020B0503020204020204" charset="-122"/>
              </a:rPr>
              <a:t>12年快销品行业经验 </a:t>
            </a:r>
          </a:p>
          <a:p>
            <a:endParaRPr lang="zh-CN" altLang="en-US" sz="1200" dirty="0" smtClean="0">
              <a:solidFill>
                <a:schemeClr val="tx1"/>
              </a:solidFill>
              <a:latin typeface="微软雅黑" panose="020B0503020204020204" charset="-122"/>
              <a:ea typeface="微软雅黑" panose="020B0503020204020204" charset="-122"/>
            </a:endParaRPr>
          </a:p>
          <a:p>
            <a:r>
              <a:rPr lang="zh-CN" altLang="en-US" sz="1200" dirty="0" smtClean="0">
                <a:solidFill>
                  <a:schemeClr val="tx1"/>
                </a:solidFill>
                <a:latin typeface="微软雅黑" panose="020B0503020204020204" charset="-122"/>
                <a:ea typeface="微软雅黑" panose="020B0503020204020204" charset="-122"/>
              </a:rPr>
              <a:t>曾担任上海灵送实业有限公司总经理</a:t>
            </a:r>
          </a:p>
        </p:txBody>
      </p:sp>
      <p:pic>
        <p:nvPicPr>
          <p:cNvPr id="3" name="Picture 2"/>
          <p:cNvPicPr>
            <a:picLocks noChangeAspect="1"/>
          </p:cNvPicPr>
          <p:nvPr/>
        </p:nvPicPr>
        <p:blipFill>
          <a:blip r:embed="rId2"/>
          <a:srcRect b="89153"/>
          <a:stretch>
            <a:fillRect/>
          </a:stretch>
        </p:blipFill>
        <p:spPr>
          <a:xfrm>
            <a:off x="462280" y="738505"/>
            <a:ext cx="11725910" cy="76200"/>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p:cNvPicPr>
          <p:nvPr/>
        </p:nvPicPr>
        <p:blipFill>
          <a:blip r:embed="rId2"/>
          <a:srcRect b="89153"/>
          <a:stretch>
            <a:fillRect/>
          </a:stretch>
        </p:blipFill>
        <p:spPr>
          <a:xfrm>
            <a:off x="-8255" y="-9525"/>
            <a:ext cx="470535" cy="833755"/>
          </a:xfrm>
          <a:prstGeom prst="rect">
            <a:avLst/>
          </a:prstGeom>
          <a:noFill/>
          <a:ln w="9525">
            <a:noFill/>
          </a:ln>
        </p:spPr>
      </p:pic>
      <p:sp>
        <p:nvSpPr>
          <p:cNvPr id="2" name="Freeform 32"/>
          <p:cNvSpPr/>
          <p:nvPr/>
        </p:nvSpPr>
        <p:spPr bwMode="auto">
          <a:xfrm>
            <a:off x="873760" y="3925570"/>
            <a:ext cx="1882140" cy="2636520"/>
          </a:xfrm>
          <a:custGeom>
            <a:avLst/>
            <a:gdLst>
              <a:gd name="T0" fmla="*/ 782 w 782"/>
              <a:gd name="T1" fmla="*/ 391 h 1096"/>
              <a:gd name="T2" fmla="*/ 391 w 782"/>
              <a:gd name="T3" fmla="*/ 0 h 1096"/>
              <a:gd name="T4" fmla="*/ 0 w 782"/>
              <a:gd name="T5" fmla="*/ 391 h 1096"/>
              <a:gd name="T6" fmla="*/ 1 w 782"/>
              <a:gd name="T7" fmla="*/ 423 h 1096"/>
              <a:gd name="T8" fmla="*/ 1 w 782"/>
              <a:gd name="T9" fmla="*/ 423 h 1096"/>
              <a:gd name="T10" fmla="*/ 391 w 782"/>
              <a:gd name="T11" fmla="*/ 1096 h 1096"/>
              <a:gd name="T12" fmla="*/ 780 w 782"/>
              <a:gd name="T13" fmla="*/ 423 h 1096"/>
              <a:gd name="T14" fmla="*/ 780 w 782"/>
              <a:gd name="T15" fmla="*/ 423 h 1096"/>
              <a:gd name="T16" fmla="*/ 782 w 782"/>
              <a:gd name="T17" fmla="*/ 391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2" h="1096">
                <a:moveTo>
                  <a:pt x="782" y="391"/>
                </a:moveTo>
                <a:cubicBezTo>
                  <a:pt x="782" y="175"/>
                  <a:pt x="607" y="0"/>
                  <a:pt x="391" y="0"/>
                </a:cubicBezTo>
                <a:cubicBezTo>
                  <a:pt x="175" y="0"/>
                  <a:pt x="0" y="175"/>
                  <a:pt x="0" y="391"/>
                </a:cubicBezTo>
                <a:cubicBezTo>
                  <a:pt x="0" y="402"/>
                  <a:pt x="1" y="413"/>
                  <a:pt x="1" y="423"/>
                </a:cubicBezTo>
                <a:cubicBezTo>
                  <a:pt x="1" y="423"/>
                  <a:pt x="1" y="423"/>
                  <a:pt x="1" y="423"/>
                </a:cubicBezTo>
                <a:cubicBezTo>
                  <a:pt x="3" y="682"/>
                  <a:pt x="303" y="1008"/>
                  <a:pt x="391" y="1096"/>
                </a:cubicBezTo>
                <a:cubicBezTo>
                  <a:pt x="478" y="1008"/>
                  <a:pt x="779" y="682"/>
                  <a:pt x="780" y="423"/>
                </a:cubicBezTo>
                <a:cubicBezTo>
                  <a:pt x="780" y="423"/>
                  <a:pt x="780" y="423"/>
                  <a:pt x="780" y="423"/>
                </a:cubicBezTo>
                <a:cubicBezTo>
                  <a:pt x="781" y="413"/>
                  <a:pt x="782" y="402"/>
                  <a:pt x="782" y="391"/>
                </a:cubicBezTo>
                <a:close/>
              </a:path>
            </a:pathLst>
          </a:cu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6" name="文本框 25"/>
          <p:cNvSpPr txBox="1"/>
          <p:nvPr/>
        </p:nvSpPr>
        <p:spPr>
          <a:xfrm>
            <a:off x="664210" y="177165"/>
            <a:ext cx="1709420" cy="460375"/>
          </a:xfrm>
          <a:prstGeom prst="rect">
            <a:avLst/>
          </a:prstGeom>
          <a:noFill/>
          <a:ln w="9525">
            <a:noFill/>
          </a:ln>
        </p:spPr>
        <p:txBody>
          <a:bodyPr wrap="square">
            <a:spAutoFit/>
          </a:bodyPr>
          <a:lstStyle/>
          <a:p>
            <a:pPr indent="0"/>
            <a:r>
              <a:rPr lang="zh-CN" altLang="zh-CN" sz="2400" b="1">
                <a:latin typeface="微软雅黑" panose="020B0503020204020204" charset="-122"/>
                <a:ea typeface="微软雅黑" panose="020B0503020204020204" charset="-122"/>
                <a:cs typeface="宋体" panose="02010600030101010101" pitchFamily="2" charset="-122"/>
              </a:rPr>
              <a:t>组织架构</a:t>
            </a:r>
          </a:p>
        </p:txBody>
      </p:sp>
      <p:pic>
        <p:nvPicPr>
          <p:cNvPr id="3" name="Picture 2"/>
          <p:cNvPicPr>
            <a:picLocks noChangeAspect="1"/>
          </p:cNvPicPr>
          <p:nvPr/>
        </p:nvPicPr>
        <p:blipFill>
          <a:blip r:embed="rId2"/>
          <a:srcRect b="89153"/>
          <a:stretch>
            <a:fillRect/>
          </a:stretch>
        </p:blipFill>
        <p:spPr>
          <a:xfrm>
            <a:off x="462280" y="738505"/>
            <a:ext cx="11725910" cy="76200"/>
          </a:xfrm>
          <a:prstGeom prst="rect">
            <a:avLst/>
          </a:prstGeom>
          <a:noFill/>
          <a:ln w="9525">
            <a:noFill/>
          </a:ln>
        </p:spPr>
      </p:pic>
      <p:sp>
        <p:nvSpPr>
          <p:cNvPr id="6" name="文本框 5"/>
          <p:cNvSpPr txBox="1"/>
          <p:nvPr/>
        </p:nvSpPr>
        <p:spPr>
          <a:xfrm>
            <a:off x="960120" y="4453255"/>
            <a:ext cx="1709420" cy="1137285"/>
          </a:xfrm>
          <a:prstGeom prst="rect">
            <a:avLst/>
          </a:prstGeom>
          <a:noFill/>
          <a:ln w="9525">
            <a:noFill/>
          </a:ln>
        </p:spPr>
        <p:txBody>
          <a:bodyPr wrap="square">
            <a:spAutoFit/>
          </a:bodyPr>
          <a:lstStyle/>
          <a:p>
            <a:pPr indent="0" algn="ctr"/>
            <a:r>
              <a:rPr lang="zh-CN" altLang="zh-CN" sz="2400" b="1">
                <a:solidFill>
                  <a:schemeClr val="bg1"/>
                </a:solidFill>
                <a:latin typeface="微软雅黑" panose="020B0503020204020204" charset="-122"/>
                <a:ea typeface="微软雅黑" panose="020B0503020204020204" charset="-122"/>
                <a:cs typeface="宋体" panose="02010600030101010101" pitchFamily="2" charset="-122"/>
              </a:rPr>
              <a:t>全体人员：</a:t>
            </a:r>
          </a:p>
          <a:p>
            <a:pPr indent="0" algn="ctr"/>
            <a:r>
              <a:rPr lang="en-US" altLang="zh-CN" sz="4400" b="1">
                <a:solidFill>
                  <a:schemeClr val="bg1"/>
                </a:solidFill>
                <a:latin typeface="微软雅黑" panose="020B0503020204020204" charset="-122"/>
                <a:ea typeface="微软雅黑" panose="020B0503020204020204" charset="-122"/>
                <a:cs typeface="宋体" panose="02010600030101010101" pitchFamily="2" charset="-122"/>
              </a:rPr>
              <a:t>73</a:t>
            </a:r>
            <a:r>
              <a:rPr lang="zh-CN" altLang="en-US" sz="4400" b="1">
                <a:solidFill>
                  <a:schemeClr val="bg1"/>
                </a:solidFill>
                <a:latin typeface="微软雅黑" panose="020B0503020204020204" charset="-122"/>
                <a:ea typeface="微软雅黑" panose="020B0503020204020204" charset="-122"/>
                <a:cs typeface="宋体" panose="02010600030101010101" pitchFamily="2" charset="-122"/>
              </a:rPr>
              <a:t>人</a:t>
            </a:r>
          </a:p>
        </p:txBody>
      </p:sp>
      <p:graphicFrame>
        <p:nvGraphicFramePr>
          <p:cNvPr id="7" name="图示 6"/>
          <p:cNvGraphicFramePr/>
          <p:nvPr/>
        </p:nvGraphicFramePr>
        <p:xfrm>
          <a:off x="960120" y="1133158"/>
          <a:ext cx="9944100" cy="4162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2"/>
          <a:srcRect b="89153"/>
          <a:stretch>
            <a:fillRect/>
          </a:stretch>
        </p:blipFill>
        <p:spPr>
          <a:xfrm>
            <a:off x="-8255" y="1264920"/>
            <a:ext cx="12199620" cy="3959860"/>
          </a:xfrm>
          <a:prstGeom prst="rect">
            <a:avLst/>
          </a:prstGeom>
          <a:noFill/>
          <a:ln w="9525">
            <a:noFill/>
          </a:ln>
        </p:spPr>
      </p:pic>
      <p:sp>
        <p:nvSpPr>
          <p:cNvPr id="9" name="文本框 8"/>
          <p:cNvSpPr txBox="1"/>
          <p:nvPr/>
        </p:nvSpPr>
        <p:spPr>
          <a:xfrm>
            <a:off x="4814570" y="2323465"/>
            <a:ext cx="2926080" cy="922020"/>
          </a:xfrm>
          <a:prstGeom prst="rect">
            <a:avLst/>
          </a:prstGeom>
          <a:noFill/>
        </p:spPr>
        <p:txBody>
          <a:bodyPr wrap="none" rtlCol="0" anchor="t">
            <a:spAutoFit/>
          </a:bodyPr>
          <a:lstStyle/>
          <a:p>
            <a:pPr algn="ct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融资计划</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653252" y="2227322"/>
            <a:ext cx="4219099" cy="502920"/>
          </a:xfrm>
          <a:prstGeom prst="rect">
            <a:avLst/>
          </a:prstGeom>
          <a:solidFill>
            <a:srgbClr val="ED7634"/>
          </a:solidFill>
          <a:ln w="25400">
            <a:solidFill>
              <a:srgbClr val="ED7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1218565"/>
            <a:endParaRPr lang="zh-CN" altLang="en-US" sz="1685" kern="0">
              <a:solidFill>
                <a:sysClr val="windowText" lastClr="000000"/>
              </a:solidFill>
              <a:latin typeface="微软雅黑" panose="020B0503020204020204" charset="-122"/>
              <a:ea typeface="微软雅黑" panose="020B0503020204020204" charset="-122"/>
            </a:endParaRPr>
          </a:p>
        </p:txBody>
      </p:sp>
      <p:sp>
        <p:nvSpPr>
          <p:cNvPr id="35" name="矩形 34"/>
          <p:cNvSpPr/>
          <p:nvPr/>
        </p:nvSpPr>
        <p:spPr>
          <a:xfrm>
            <a:off x="3872709" y="2217274"/>
            <a:ext cx="1949778" cy="546834"/>
          </a:xfrm>
          <a:prstGeom prst="rect">
            <a:avLst/>
          </a:prstGeom>
          <a:gradFill flip="none" rotWithShape="1">
            <a:gsLst>
              <a:gs pos="0">
                <a:schemeClr val="bg1"/>
              </a:gs>
              <a:gs pos="100000">
                <a:schemeClr val="bg1">
                  <a:lumMod val="85000"/>
                </a:schemeClr>
              </a:gs>
            </a:gsLst>
            <a:lin ang="18900000" scaled="1"/>
            <a:tileRect/>
          </a:gradFill>
          <a:ln w="19050">
            <a:solidFill>
              <a:srgbClr val="EEF3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1218565"/>
            <a:r>
              <a:rPr lang="en-US" altLang="zh-CN" sz="1600" b="1" kern="0" dirty="0">
                <a:solidFill>
                  <a:srgbClr val="323F4F"/>
                </a:solidFill>
                <a:latin typeface="Times New Roman" panose="02020603050405020304" charset="0"/>
                <a:ea typeface="楷体_GB2312" panose="02010609030101010101" pitchFamily="49" charset="-122"/>
                <a:cs typeface="Times New Roman" panose="02020603050405020304" charset="0"/>
              </a:rPr>
              <a:t>   </a:t>
            </a:r>
            <a:r>
              <a:rPr lang="en-US" altLang="zh-CN" sz="2000" b="1" kern="0" dirty="0">
                <a:solidFill>
                  <a:srgbClr val="323F4F"/>
                </a:solidFill>
                <a:latin typeface="Times New Roman" panose="02020603050405020304" charset="0"/>
                <a:ea typeface="楷体_GB2312" panose="02010609030101010101" pitchFamily="49" charset="-122"/>
                <a:cs typeface="Times New Roman" panose="02020603050405020304" charset="0"/>
              </a:rPr>
              <a:t>1000</a:t>
            </a:r>
            <a:r>
              <a:rPr lang="zh-CN" altLang="en-US" sz="2000" b="1" kern="0" dirty="0">
                <a:solidFill>
                  <a:srgbClr val="323F4F"/>
                </a:solidFill>
                <a:latin typeface="Times New Roman" panose="02020603050405020304" charset="0"/>
                <a:ea typeface="楷体_GB2312" panose="02010609030101010101" pitchFamily="49" charset="-122"/>
                <a:cs typeface="Times New Roman" panose="02020603050405020304" charset="0"/>
              </a:rPr>
              <a:t>万</a:t>
            </a:r>
          </a:p>
        </p:txBody>
      </p:sp>
      <p:sp>
        <p:nvSpPr>
          <p:cNvPr id="36" name="椭圆 35"/>
          <p:cNvSpPr/>
          <p:nvPr/>
        </p:nvSpPr>
        <p:spPr>
          <a:xfrm>
            <a:off x="2367877" y="1655043"/>
            <a:ext cx="1563761" cy="1563761"/>
          </a:xfrm>
          <a:prstGeom prst="ellipse">
            <a:avLst/>
          </a:prstGeom>
          <a:gradFill flip="none" rotWithShape="1">
            <a:gsLst>
              <a:gs pos="0">
                <a:schemeClr val="bg1"/>
              </a:gs>
              <a:gs pos="100000">
                <a:schemeClr val="bg1">
                  <a:lumMod val="85000"/>
                </a:schemeClr>
              </a:gs>
            </a:gsLst>
            <a:lin ang="18900000" scaled="1"/>
            <a:tileRect/>
          </a:gradFill>
          <a:ln w="381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1218565"/>
            <a:endParaRPr lang="zh-CN" altLang="en-US" sz="1685" kern="0">
              <a:solidFill>
                <a:sysClr val="windowText" lastClr="000000"/>
              </a:solidFill>
              <a:latin typeface="微软雅黑" panose="020B0503020204020204" charset="-122"/>
              <a:ea typeface="微软雅黑" panose="020B0503020204020204" charset="-122"/>
            </a:endParaRPr>
          </a:p>
        </p:txBody>
      </p:sp>
      <p:sp>
        <p:nvSpPr>
          <p:cNvPr id="37" name="椭圆 36"/>
          <p:cNvSpPr/>
          <p:nvPr/>
        </p:nvSpPr>
        <p:spPr>
          <a:xfrm>
            <a:off x="7850659" y="1696839"/>
            <a:ext cx="1563761" cy="1563682"/>
          </a:xfrm>
          <a:prstGeom prst="ellipse">
            <a:avLst/>
          </a:prstGeom>
          <a:solidFill>
            <a:srgbClr val="ED7634"/>
          </a:solidFill>
          <a:ln w="38100">
            <a:solidFill>
              <a:srgbClr val="ED7634"/>
            </a:soli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1218565"/>
            <a:endParaRPr lang="zh-CN" altLang="en-US" sz="1685" kern="0">
              <a:solidFill>
                <a:sysClr val="windowText" lastClr="000000"/>
              </a:solidFill>
              <a:latin typeface="微软雅黑" panose="020B0503020204020204" charset="-122"/>
              <a:ea typeface="微软雅黑" panose="020B0503020204020204" charset="-122"/>
            </a:endParaRPr>
          </a:p>
        </p:txBody>
      </p:sp>
      <p:sp>
        <p:nvSpPr>
          <p:cNvPr id="38" name="文本框 8"/>
          <p:cNvSpPr txBox="1"/>
          <p:nvPr/>
        </p:nvSpPr>
        <p:spPr>
          <a:xfrm>
            <a:off x="2705561" y="2242385"/>
            <a:ext cx="1472184" cy="461665"/>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218565"/>
            <a:r>
              <a:rPr lang="zh-CN" altLang="en-US" sz="2400" b="1" kern="0" dirty="0">
                <a:solidFill>
                  <a:srgbClr val="323F4F"/>
                </a:solidFill>
                <a:latin typeface="楷体_GB2312" panose="02010609030101010101" pitchFamily="49" charset="-122"/>
                <a:ea typeface="楷体_GB2312" panose="02010609030101010101" pitchFamily="49" charset="-122"/>
              </a:rPr>
              <a:t>融 资</a:t>
            </a:r>
            <a:endParaRPr lang="en-US" altLang="zh-CN" sz="2400" b="1" kern="0" dirty="0">
              <a:solidFill>
                <a:srgbClr val="323F4F"/>
              </a:solidFill>
              <a:latin typeface="楷体_GB2312" panose="02010609030101010101" pitchFamily="49" charset="-122"/>
              <a:ea typeface="楷体_GB2312" panose="02010609030101010101" pitchFamily="49" charset="-122"/>
            </a:endParaRPr>
          </a:p>
        </p:txBody>
      </p:sp>
      <p:sp>
        <p:nvSpPr>
          <p:cNvPr id="40" name="文本框 10"/>
          <p:cNvSpPr txBox="1"/>
          <p:nvPr/>
        </p:nvSpPr>
        <p:spPr>
          <a:xfrm>
            <a:off x="7798209" y="2242385"/>
            <a:ext cx="1542069" cy="769441"/>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565"/>
            <a:r>
              <a:rPr lang="zh-CN" altLang="en-US" sz="2400" b="1" kern="0" dirty="0">
                <a:solidFill>
                  <a:schemeClr val="bg1"/>
                </a:solidFill>
                <a:latin typeface="楷体_GB2312" panose="02010609030101010101" pitchFamily="49" charset="-122"/>
                <a:ea typeface="楷体_GB2312" panose="02010609030101010101" pitchFamily="49" charset="-122"/>
              </a:rPr>
              <a:t> 出 让</a:t>
            </a:r>
            <a:endParaRPr lang="en-US" altLang="zh-CN" sz="2400" b="1" kern="0" dirty="0">
              <a:solidFill>
                <a:schemeClr val="bg1"/>
              </a:solidFill>
              <a:latin typeface="楷体_GB2312" panose="02010609030101010101" pitchFamily="49" charset="-122"/>
              <a:ea typeface="楷体_GB2312" panose="02010609030101010101" pitchFamily="49" charset="-122"/>
            </a:endParaRPr>
          </a:p>
          <a:p>
            <a:pPr algn="ctr" defTabSz="1218565"/>
            <a:endParaRPr lang="zh-CN" altLang="en-US" sz="2000" b="1" kern="0" dirty="0">
              <a:solidFill>
                <a:schemeClr val="bg1"/>
              </a:solidFill>
              <a:latin typeface="楷体_GB2312" panose="02010609030101010101" pitchFamily="49" charset="-122"/>
              <a:ea typeface="楷体_GB2312" panose="02010609030101010101" pitchFamily="49" charset="-122"/>
            </a:endParaRPr>
          </a:p>
        </p:txBody>
      </p:sp>
      <p:sp>
        <p:nvSpPr>
          <p:cNvPr id="41" name="矩形 40"/>
          <p:cNvSpPr/>
          <p:nvPr/>
        </p:nvSpPr>
        <p:spPr>
          <a:xfrm>
            <a:off x="6034086" y="2299150"/>
            <a:ext cx="1213794"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218565"/>
            <a:r>
              <a:rPr lang="en-US" altLang="zh-CN" sz="2000" b="1" kern="0" dirty="0" smtClean="0">
                <a:solidFill>
                  <a:schemeClr val="bg1"/>
                </a:solidFill>
                <a:latin typeface="Times New Roman" panose="02020603050405020304" charset="0"/>
                <a:ea typeface="楷体_GB2312" panose="02010609030101010101" pitchFamily="49" charset="-122"/>
                <a:cs typeface="Times New Roman" panose="02020603050405020304" charset="0"/>
              </a:rPr>
              <a:t>10%</a:t>
            </a:r>
            <a:r>
              <a:rPr lang="zh-CN" altLang="en-US" sz="2000" b="1" kern="0" dirty="0">
                <a:solidFill>
                  <a:schemeClr val="bg1"/>
                </a:solidFill>
                <a:latin typeface="Times New Roman" panose="02020603050405020304" charset="0"/>
                <a:ea typeface="楷体_GB2312" panose="02010609030101010101" pitchFamily="49" charset="-122"/>
                <a:cs typeface="Times New Roman" panose="02020603050405020304" charset="0"/>
              </a:rPr>
              <a:t>股权</a:t>
            </a:r>
          </a:p>
        </p:txBody>
      </p:sp>
      <p:sp>
        <p:nvSpPr>
          <p:cNvPr id="43" name="文本框 13"/>
          <p:cNvSpPr txBox="1"/>
          <p:nvPr/>
        </p:nvSpPr>
        <p:spPr>
          <a:xfrm>
            <a:off x="5429435" y="1307406"/>
            <a:ext cx="1165820" cy="645160"/>
          </a:xfrm>
          <a:prstGeom prst="rect">
            <a:avLst/>
          </a:prstGeom>
          <a:noFill/>
        </p:spPr>
        <p:txBody>
          <a:bodyPr wrap="square" rtlCol="0">
            <a:spAutoFit/>
            <a:scene3d>
              <a:camera prst="orthographicFront"/>
              <a:lightRig rig="threePt" dir="t"/>
            </a:scene3d>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565"/>
            <a:r>
              <a:rPr lang="en-US" altLang="zh-CN" sz="3600" b="1" kern="0" dirty="0">
                <a:solidFill>
                  <a:schemeClr val="tx1"/>
                </a:solidFill>
                <a:effectLst>
                  <a:outerShdw blurRad="38100" dist="19050" dir="2700000" algn="tl" rotWithShape="0">
                    <a:schemeClr val="dk1">
                      <a:alpha val="40000"/>
                    </a:schemeClr>
                  </a:outerShdw>
                </a:effectLst>
                <a:latin typeface="Times New Roman" panose="02020603050405020304" charset="0"/>
                <a:ea typeface="楷体_GB2312" panose="02010609030101010101" pitchFamily="49" charset="-122"/>
                <a:cs typeface="Times New Roman" panose="02020603050405020304" charset="0"/>
              </a:rPr>
              <a:t>A </a:t>
            </a:r>
            <a:r>
              <a:rPr lang="zh-CN" altLang="en-US" sz="3600" b="1" kern="0" dirty="0">
                <a:solidFill>
                  <a:schemeClr val="tx1"/>
                </a:solidFill>
                <a:effectLst>
                  <a:outerShdw blurRad="38100" dist="19050" dir="2700000" algn="tl" rotWithShape="0">
                    <a:schemeClr val="dk1">
                      <a:alpha val="40000"/>
                    </a:schemeClr>
                  </a:outerShdw>
                </a:effectLst>
                <a:latin typeface="Times New Roman" panose="02020603050405020304" charset="0"/>
                <a:ea typeface="楷体_GB2312" panose="02010609030101010101" pitchFamily="49" charset="-122"/>
                <a:cs typeface="Times New Roman" panose="02020603050405020304" charset="0"/>
              </a:rPr>
              <a:t>轮</a:t>
            </a:r>
          </a:p>
        </p:txBody>
      </p:sp>
      <p:graphicFrame>
        <p:nvGraphicFramePr>
          <p:cNvPr id="10" name="图示 9"/>
          <p:cNvGraphicFramePr/>
          <p:nvPr/>
        </p:nvGraphicFramePr>
        <p:xfrm>
          <a:off x="2593032" y="262712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p:cNvPicPr>
          <p:nvPr/>
        </p:nvPicPr>
        <p:blipFill>
          <a:blip r:embed="rId7"/>
          <a:srcRect b="89153"/>
          <a:stretch>
            <a:fillRect/>
          </a:stretch>
        </p:blipFill>
        <p:spPr>
          <a:xfrm>
            <a:off x="-8255" y="-9525"/>
            <a:ext cx="470535" cy="833755"/>
          </a:xfrm>
          <a:prstGeom prst="rect">
            <a:avLst/>
          </a:prstGeom>
          <a:noFill/>
          <a:ln w="9525">
            <a:noFill/>
          </a:ln>
        </p:spPr>
      </p:pic>
      <p:sp>
        <p:nvSpPr>
          <p:cNvPr id="4" name="矩形 3"/>
          <p:cNvSpPr/>
          <p:nvPr/>
        </p:nvSpPr>
        <p:spPr>
          <a:xfrm>
            <a:off x="540819" y="176921"/>
            <a:ext cx="3279140" cy="460375"/>
          </a:xfrm>
          <a:prstGeom prst="rect">
            <a:avLst/>
          </a:prstGeom>
        </p:spPr>
        <p:txBody>
          <a:bodyPr wrap="none">
            <a:spAutoFit/>
          </a:bodyPr>
          <a:lstStyle/>
          <a:p>
            <a:r>
              <a:rPr lang="zh-CN" altLang="en-US" sz="2400" b="1" kern="100" dirty="0" smtClean="0">
                <a:solidFill>
                  <a:schemeClr val="tx1"/>
                </a:solidFill>
                <a:latin typeface="微软雅黑" panose="020B0503020204020204" charset="-122"/>
                <a:ea typeface="微软雅黑" panose="020B0503020204020204" charset="-122"/>
                <a:cs typeface="Times New Roman" panose="02020603050405020304" charset="0"/>
              </a:rPr>
              <a:t>融资</a:t>
            </a:r>
            <a:r>
              <a:rPr lang="en-US" altLang="zh-CN" sz="2400" b="1" kern="100" dirty="0" smtClean="0">
                <a:solidFill>
                  <a:schemeClr val="tx1"/>
                </a:solidFill>
                <a:latin typeface="微软雅黑" panose="020B0503020204020204" charset="-122"/>
                <a:ea typeface="微软雅黑" panose="020B0503020204020204" charset="-122"/>
                <a:cs typeface="Times New Roman" panose="02020603050405020304" charset="0"/>
              </a:rPr>
              <a:t>——</a:t>
            </a:r>
            <a:r>
              <a:rPr lang="zh-CN" altLang="en-US" sz="2400" b="1" kern="100" dirty="0" smtClean="0">
                <a:solidFill>
                  <a:schemeClr val="tx1"/>
                </a:solidFill>
                <a:latin typeface="微软雅黑" panose="020B0503020204020204" charset="-122"/>
                <a:ea typeface="微软雅黑" panose="020B0503020204020204" charset="-122"/>
                <a:cs typeface="Times New Roman" panose="02020603050405020304" charset="0"/>
              </a:rPr>
              <a:t>金额</a:t>
            </a:r>
            <a:r>
              <a:rPr lang="zh-CN" altLang="en-US" sz="2400" b="1" kern="100" dirty="0">
                <a:solidFill>
                  <a:schemeClr val="tx1"/>
                </a:solidFill>
                <a:latin typeface="微软雅黑" panose="020B0503020204020204" charset="-122"/>
                <a:ea typeface="微软雅黑" panose="020B0503020204020204" charset="-122"/>
                <a:cs typeface="Times New Roman" panose="02020603050405020304" charset="0"/>
              </a:rPr>
              <a:t>使用计划</a:t>
            </a:r>
          </a:p>
        </p:txBody>
      </p:sp>
      <p:pic>
        <p:nvPicPr>
          <p:cNvPr id="24" name="Picture 2"/>
          <p:cNvPicPr>
            <a:picLocks noChangeAspect="1"/>
          </p:cNvPicPr>
          <p:nvPr/>
        </p:nvPicPr>
        <p:blipFill>
          <a:blip r:embed="rId7"/>
          <a:srcRect b="89153"/>
          <a:stretch>
            <a:fillRect/>
          </a:stretch>
        </p:blipFill>
        <p:spPr>
          <a:xfrm>
            <a:off x="462280" y="738505"/>
            <a:ext cx="11725910" cy="76200"/>
          </a:xfrm>
          <a:prstGeom prst="rect">
            <a:avLst/>
          </a:prstGeom>
          <a:noFill/>
          <a:ln w="9525">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848"/>
          <p:cNvGrpSpPr/>
          <p:nvPr/>
        </p:nvGrpSpPr>
        <p:grpSpPr>
          <a:xfrm>
            <a:off x="2319192" y="1371738"/>
            <a:ext cx="7818607" cy="4050289"/>
            <a:chOff x="-914402" y="39334"/>
            <a:chExt cx="5944460" cy="3100036"/>
          </a:xfrm>
        </p:grpSpPr>
        <p:sp>
          <p:nvSpPr>
            <p:cNvPr id="6" name="Shape 3800"/>
            <p:cNvSpPr/>
            <p:nvPr/>
          </p:nvSpPr>
          <p:spPr>
            <a:xfrm>
              <a:off x="438149" y="428775"/>
              <a:ext cx="2530151" cy="2526446"/>
            </a:xfrm>
            <a:custGeom>
              <a:avLst/>
              <a:gdLst/>
              <a:ahLst/>
              <a:cxnLst>
                <a:cxn ang="0">
                  <a:pos x="wd2" y="hd2"/>
                </a:cxn>
                <a:cxn ang="5400000">
                  <a:pos x="wd2" y="hd2"/>
                </a:cxn>
                <a:cxn ang="10800000">
                  <a:pos x="wd2" y="hd2"/>
                </a:cxn>
                <a:cxn ang="16200000">
                  <a:pos x="wd2" y="hd2"/>
                </a:cxn>
              </a:cxnLst>
              <a:rect l="0" t="0" r="r" b="b"/>
              <a:pathLst>
                <a:path w="21600" h="21600" extrusionOk="0">
                  <a:moveTo>
                    <a:pt x="10800" y="1724"/>
                  </a:moveTo>
                  <a:cubicBezTo>
                    <a:pt x="5787" y="1724"/>
                    <a:pt x="1724" y="5787"/>
                    <a:pt x="1724" y="10800"/>
                  </a:cubicBezTo>
                  <a:cubicBezTo>
                    <a:pt x="1724" y="15813"/>
                    <a:pt x="5787" y="19876"/>
                    <a:pt x="10800" y="19876"/>
                  </a:cubicBezTo>
                  <a:cubicBezTo>
                    <a:pt x="15813" y="19876"/>
                    <a:pt x="19876" y="15813"/>
                    <a:pt x="19876" y="10800"/>
                  </a:cubicBezTo>
                  <a:cubicBezTo>
                    <a:pt x="19876" y="5787"/>
                    <a:pt x="15813" y="1724"/>
                    <a:pt x="10800" y="1724"/>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DDDDDD"/>
            </a:solidFill>
            <a:ln w="12700" cap="flat">
              <a:noFill/>
              <a:miter lim="400000"/>
            </a:ln>
            <a:effectLst/>
          </p:spPr>
          <p:txBody>
            <a:bodyPr wrap="square" lIns="0" tIns="0" rIns="0" bIns="0" numCol="1" anchor="t">
              <a:noAutofit/>
            </a:bodyPr>
            <a:lstStyle/>
            <a:p>
              <a:pPr defTabSz="608965"/>
              <a:endParaRPr sz="2400" kern="0">
                <a:solidFill>
                  <a:sysClr val="windowText" lastClr="000000"/>
                </a:solidFill>
                <a:uFill>
                  <a:solidFill>
                    <a:srgbClr val="FFFFFF"/>
                  </a:solidFill>
                </a:uFill>
                <a:cs typeface="Calibri" panose="020F0502020204030204"/>
                <a:sym typeface="Calibri" panose="020F0502020204030204"/>
              </a:endParaRPr>
            </a:p>
          </p:txBody>
        </p:sp>
        <p:sp>
          <p:nvSpPr>
            <p:cNvPr id="7" name="Shape 3801"/>
            <p:cNvSpPr/>
            <p:nvPr/>
          </p:nvSpPr>
          <p:spPr>
            <a:xfrm>
              <a:off x="441324" y="425075"/>
              <a:ext cx="2530152" cy="25301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8575" cap="flat">
              <a:solidFill>
                <a:schemeClr val="accent4"/>
              </a:solidFill>
              <a:prstDash val="solid"/>
              <a:round/>
            </a:ln>
            <a:effectLst/>
          </p:spPr>
          <p:txBody>
            <a:bodyPr wrap="square" lIns="0" tIns="0" rIns="0" bIns="0" numCol="1" anchor="ctr">
              <a:noAutofit/>
            </a:bodyPr>
            <a:lstStyle/>
            <a:p>
              <a:pPr algn="ctr" defTabSz="608965">
                <a:spcBef>
                  <a:spcPts val="400"/>
                </a:spcBef>
                <a:defRPr sz="1200">
                  <a:solidFill>
                    <a:srgbClr val="FFFFFF"/>
                  </a:solidFill>
                  <a:uFill>
                    <a:solidFill>
                      <a:srgbClr val="FFFFFF"/>
                    </a:solidFill>
                  </a:uFill>
                  <a:latin typeface="+mn-lt"/>
                  <a:ea typeface="+mn-ea"/>
                  <a:cs typeface="+mn-cs"/>
                  <a:sym typeface="Bebas Neue"/>
                </a:defRPr>
              </a:pPr>
              <a:endParaRPr sz="1600" kern="0">
                <a:solidFill>
                  <a:srgbClr val="FFFFFF"/>
                </a:solidFill>
                <a:uFill>
                  <a:solidFill>
                    <a:srgbClr val="FFFFFF"/>
                  </a:solidFill>
                </a:uFill>
                <a:sym typeface="Bebas Neue"/>
              </a:endParaRPr>
            </a:p>
          </p:txBody>
        </p:sp>
        <p:sp>
          <p:nvSpPr>
            <p:cNvPr id="8" name="Shape 3802"/>
            <p:cNvSpPr/>
            <p:nvPr/>
          </p:nvSpPr>
          <p:spPr>
            <a:xfrm>
              <a:off x="488950" y="2224970"/>
              <a:ext cx="914401"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12700" cap="flat">
              <a:noFill/>
              <a:miter lim="400000"/>
            </a:ln>
            <a:effectLst/>
          </p:spPr>
          <p:txBody>
            <a:bodyPr wrap="square" lIns="0" tIns="0" rIns="0" bIns="0" numCol="1" anchor="ctr">
              <a:noAutofit/>
            </a:bodyPr>
            <a:lstStyle/>
            <a:p>
              <a:pPr algn="ctr" defTabSz="608965"/>
              <a:endParaRPr sz="2400" kern="0">
                <a:solidFill>
                  <a:sysClr val="windowText" lastClr="000000"/>
                </a:solidFill>
                <a:uFill>
                  <a:solidFill>
                    <a:srgbClr val="FFFFFF"/>
                  </a:solidFill>
                </a:uFill>
                <a:cs typeface="Calibri" panose="020F0502020204030204"/>
                <a:sym typeface="Calibri" panose="020F0502020204030204"/>
              </a:endParaRPr>
            </a:p>
          </p:txBody>
        </p:sp>
        <p:sp>
          <p:nvSpPr>
            <p:cNvPr id="9" name="Shape 3806"/>
            <p:cNvSpPr/>
            <p:nvPr/>
          </p:nvSpPr>
          <p:spPr>
            <a:xfrm>
              <a:off x="1974850" y="2224970"/>
              <a:ext cx="914401"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12700" cap="flat">
              <a:noFill/>
              <a:miter lim="400000"/>
            </a:ln>
            <a:effectLst/>
          </p:spPr>
          <p:txBody>
            <a:bodyPr wrap="square" lIns="0" tIns="0" rIns="0" bIns="0" numCol="1" anchor="ctr">
              <a:noAutofit/>
            </a:bodyPr>
            <a:lstStyle/>
            <a:p>
              <a:pPr algn="ctr" defTabSz="608965"/>
              <a:endParaRPr sz="2400" kern="0" dirty="0">
                <a:solidFill>
                  <a:schemeClr val="bg1"/>
                </a:solidFill>
                <a:uFill>
                  <a:solidFill>
                    <a:srgbClr val="FFFFFF"/>
                  </a:solidFill>
                </a:uFill>
                <a:cs typeface="Calibri" panose="020F0502020204030204"/>
                <a:sym typeface="Calibri" panose="020F0502020204030204"/>
              </a:endParaRPr>
            </a:p>
          </p:txBody>
        </p:sp>
        <p:sp>
          <p:nvSpPr>
            <p:cNvPr id="10" name="Shape 3810"/>
            <p:cNvSpPr/>
            <p:nvPr/>
          </p:nvSpPr>
          <p:spPr>
            <a:xfrm>
              <a:off x="2544238" y="938837"/>
              <a:ext cx="914401"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12700" cap="flat">
              <a:noFill/>
              <a:miter lim="400000"/>
            </a:ln>
            <a:effectLst/>
          </p:spPr>
          <p:txBody>
            <a:bodyPr wrap="square" lIns="0" tIns="0" rIns="0" bIns="0" numCol="1" anchor="ctr">
              <a:noAutofit/>
            </a:bodyPr>
            <a:lstStyle/>
            <a:p>
              <a:pPr algn="ctr" defTabSz="608965"/>
              <a:endParaRPr sz="2400" kern="0" dirty="0">
                <a:solidFill>
                  <a:sysClr val="windowText" lastClr="000000"/>
                </a:solidFill>
                <a:uFill>
                  <a:solidFill>
                    <a:srgbClr val="FFFFFF"/>
                  </a:solidFill>
                </a:uFill>
                <a:cs typeface="Calibri" panose="020F0502020204030204"/>
                <a:sym typeface="Calibri" panose="020F0502020204030204"/>
              </a:endParaRPr>
            </a:p>
          </p:txBody>
        </p:sp>
        <p:sp>
          <p:nvSpPr>
            <p:cNvPr id="11" name="Shape 3814"/>
            <p:cNvSpPr/>
            <p:nvPr/>
          </p:nvSpPr>
          <p:spPr>
            <a:xfrm>
              <a:off x="1247450" y="39334"/>
              <a:ext cx="914401" cy="914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12700" cap="flat">
              <a:noFill/>
              <a:miter lim="400000"/>
            </a:ln>
            <a:effectLst/>
          </p:spPr>
          <p:txBody>
            <a:bodyPr wrap="square" lIns="0" tIns="0" rIns="0" bIns="0" numCol="1" anchor="ctr">
              <a:noAutofit/>
            </a:bodyPr>
            <a:lstStyle/>
            <a:p>
              <a:pPr algn="ctr" defTabSz="608965"/>
              <a:endParaRPr sz="2400" kern="0" dirty="0">
                <a:solidFill>
                  <a:sysClr val="windowText" lastClr="000000"/>
                </a:solidFill>
                <a:uFill>
                  <a:solidFill>
                    <a:srgbClr val="FFFFFF"/>
                  </a:solidFill>
                </a:uFill>
                <a:cs typeface="Calibri" panose="020F0502020204030204"/>
                <a:sym typeface="Calibri" panose="020F0502020204030204"/>
              </a:endParaRPr>
            </a:p>
          </p:txBody>
        </p:sp>
        <p:sp>
          <p:nvSpPr>
            <p:cNvPr id="12" name="Shape 3818"/>
            <p:cNvSpPr/>
            <p:nvPr/>
          </p:nvSpPr>
          <p:spPr>
            <a:xfrm>
              <a:off x="-1" y="897820"/>
              <a:ext cx="914401" cy="914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12700" cap="flat">
              <a:noFill/>
              <a:miter lim="400000"/>
            </a:ln>
            <a:effectLst/>
          </p:spPr>
          <p:txBody>
            <a:bodyPr wrap="square" lIns="0" tIns="0" rIns="0" bIns="0" numCol="1" anchor="ctr">
              <a:noAutofit/>
            </a:bodyPr>
            <a:lstStyle/>
            <a:p>
              <a:pPr algn="ctr" defTabSz="608965"/>
              <a:endParaRPr sz="2400" kern="0">
                <a:solidFill>
                  <a:sysClr val="windowText" lastClr="000000"/>
                </a:solidFill>
                <a:uFill>
                  <a:solidFill>
                    <a:srgbClr val="FFFFFF"/>
                  </a:solidFill>
                </a:uFill>
                <a:cs typeface="Calibri" panose="020F0502020204030204"/>
                <a:sym typeface="Calibri" panose="020F0502020204030204"/>
              </a:endParaRPr>
            </a:p>
          </p:txBody>
        </p:sp>
        <p:sp>
          <p:nvSpPr>
            <p:cNvPr id="13" name="Shape 3822"/>
            <p:cNvSpPr/>
            <p:nvPr/>
          </p:nvSpPr>
          <p:spPr>
            <a:xfrm>
              <a:off x="2122869" y="54555"/>
              <a:ext cx="1757137" cy="679219"/>
            </a:xfrm>
            <a:prstGeom prst="rect">
              <a:avLst/>
            </a:prstGeom>
            <a:noFill/>
            <a:ln w="12700" cap="flat">
              <a:noFill/>
              <a:miter lim="400000"/>
            </a:ln>
            <a:effectLst/>
          </p:spPr>
          <p:txBody>
            <a:bodyPr wrap="square" lIns="60959" tIns="60959" rIns="60959" bIns="60959" numCol="1" anchor="t">
              <a:spAutoFit/>
            </a:bodyPr>
            <a:lstStyle>
              <a:lvl1pPr algn="ctr">
                <a:spcBef>
                  <a:spcPts val="200"/>
                </a:spcBef>
                <a:defRPr sz="900">
                  <a:solidFill>
                    <a:srgbClr val="FFFFFF"/>
                  </a:solidFill>
                  <a:uFill>
                    <a:solidFill>
                      <a:srgbClr val="FFFFFF"/>
                    </a:solidFill>
                  </a:uFill>
                  <a:latin typeface="Roboto condensed"/>
                  <a:ea typeface="Roboto condensed"/>
                  <a:cs typeface="Roboto condensed"/>
                  <a:sym typeface="Roboto condensed"/>
                </a:defRPr>
              </a:lvl1pPr>
            </a:lstStyle>
            <a:p>
              <a:pPr defTabSz="608965">
                <a:defRPr sz="1800">
                  <a:solidFill>
                    <a:srgbClr val="000000"/>
                  </a:solidFill>
                  <a:uFillTx/>
                </a:defRPr>
              </a:pPr>
              <a:r>
                <a:rPr lang="zh-CN" altLang="en-US" sz="2400" b="1" kern="0" dirty="0">
                  <a:solidFill>
                    <a:srgbClr val="323F4F"/>
                  </a:solidFill>
                  <a:latin typeface="Times New Roman" panose="02020603050405020304" charset="0"/>
                  <a:ea typeface="楷体_GB2312" panose="02010609030101010101" pitchFamily="49" charset="-122"/>
                  <a:cs typeface="Times New Roman" panose="02020603050405020304" charset="0"/>
                </a:rPr>
                <a:t>微仓自建</a:t>
              </a:r>
              <a:r>
                <a:rPr lang="en-US" altLang="zh-CN" sz="2400" b="1" kern="0" dirty="0">
                  <a:solidFill>
                    <a:srgbClr val="323F4F"/>
                  </a:solidFill>
                  <a:latin typeface="Times New Roman" panose="02020603050405020304" charset="0"/>
                  <a:ea typeface="楷体_GB2312" panose="02010609030101010101" pitchFamily="49" charset="-122"/>
                  <a:cs typeface="Times New Roman" panose="02020603050405020304" charset="0"/>
                </a:rPr>
                <a:t>50</a:t>
              </a:r>
              <a:r>
                <a:rPr lang="zh-CN" altLang="en-US" sz="2400" b="1" kern="0" dirty="0">
                  <a:solidFill>
                    <a:srgbClr val="323F4F"/>
                  </a:solidFill>
                  <a:latin typeface="Times New Roman" panose="02020603050405020304" charset="0"/>
                  <a:ea typeface="楷体_GB2312" panose="02010609030101010101" pitchFamily="49" charset="-122"/>
                  <a:cs typeface="Times New Roman" panose="02020603050405020304" charset="0"/>
                </a:rPr>
                <a:t>家</a:t>
              </a:r>
            </a:p>
            <a:p>
              <a:pPr defTabSz="608965">
                <a:defRPr sz="1800">
                  <a:solidFill>
                    <a:srgbClr val="000000"/>
                  </a:solidFill>
                  <a:uFillTx/>
                </a:defRPr>
              </a:pPr>
              <a:r>
                <a:rPr lang="en-US" altLang="zh-CN" sz="2400" b="1" kern="0" dirty="0">
                  <a:solidFill>
                    <a:srgbClr val="ED7634"/>
                  </a:solidFill>
                  <a:latin typeface="Times New Roman" panose="02020603050405020304" charset="0"/>
                  <a:ea typeface="楷体_GB2312" panose="02010609030101010101" pitchFamily="49" charset="-122"/>
                  <a:cs typeface="Times New Roman" panose="02020603050405020304" charset="0"/>
                </a:rPr>
                <a:t>300w</a:t>
              </a:r>
            </a:p>
          </p:txBody>
        </p:sp>
        <p:sp>
          <p:nvSpPr>
            <p:cNvPr id="14" name="Shape 3828"/>
            <p:cNvSpPr/>
            <p:nvPr/>
          </p:nvSpPr>
          <p:spPr>
            <a:xfrm>
              <a:off x="2823570" y="2367078"/>
              <a:ext cx="1420778" cy="679219"/>
            </a:xfrm>
            <a:prstGeom prst="rect">
              <a:avLst/>
            </a:prstGeom>
            <a:noFill/>
            <a:ln w="12700" cap="flat">
              <a:noFill/>
              <a:miter lim="400000"/>
            </a:ln>
            <a:effectLst/>
          </p:spPr>
          <p:txBody>
            <a:bodyPr wrap="square" lIns="60959" tIns="60959" rIns="60959" bIns="60959" numCol="1" anchor="t">
              <a:spAutoFit/>
            </a:bodyPr>
            <a:lstStyle>
              <a:lvl1pPr algn="ctr">
                <a:spcBef>
                  <a:spcPts val="200"/>
                </a:spcBef>
                <a:defRPr sz="900">
                  <a:solidFill>
                    <a:srgbClr val="FFFFFF"/>
                  </a:solidFill>
                  <a:uFill>
                    <a:solidFill>
                      <a:srgbClr val="FFFFFF"/>
                    </a:solidFill>
                  </a:uFill>
                  <a:latin typeface="Roboto condensed"/>
                  <a:ea typeface="Roboto condensed"/>
                  <a:cs typeface="Roboto condensed"/>
                  <a:sym typeface="Roboto condensed"/>
                </a:defRPr>
              </a:lvl1pPr>
            </a:lstStyle>
            <a:p>
              <a:pPr defTabSz="608965">
                <a:defRPr sz="1800">
                  <a:solidFill>
                    <a:srgbClr val="000000"/>
                  </a:solidFill>
                  <a:uFillTx/>
                </a:defRPr>
              </a:pPr>
              <a:r>
                <a:rPr lang="zh-CN" altLang="en-US" sz="2400" b="1" kern="0" dirty="0">
                  <a:solidFill>
                    <a:srgbClr val="323F4F"/>
                  </a:solidFill>
                  <a:latin typeface="Times New Roman" panose="02020603050405020304" charset="0"/>
                  <a:ea typeface="楷体_GB2312" panose="02010609030101010101" pitchFamily="49" charset="-122"/>
                  <a:cs typeface="Times New Roman" panose="02020603050405020304" charset="0"/>
                </a:rPr>
                <a:t>人才扩充</a:t>
              </a:r>
            </a:p>
            <a:p>
              <a:pPr defTabSz="608965">
                <a:defRPr sz="1800">
                  <a:solidFill>
                    <a:srgbClr val="000000"/>
                  </a:solidFill>
                  <a:uFillTx/>
                </a:defRPr>
              </a:pPr>
              <a:r>
                <a:rPr lang="en-US" altLang="zh-CN" sz="2400" b="1" kern="0" dirty="0">
                  <a:solidFill>
                    <a:srgbClr val="ED7634"/>
                  </a:solidFill>
                  <a:latin typeface="Times New Roman" panose="02020603050405020304" charset="0"/>
                  <a:ea typeface="楷体_GB2312" panose="02010609030101010101" pitchFamily="49" charset="-122"/>
                  <a:cs typeface="Times New Roman" panose="02020603050405020304" charset="0"/>
                </a:rPr>
                <a:t>100w</a:t>
              </a:r>
            </a:p>
          </p:txBody>
        </p:sp>
        <p:sp>
          <p:nvSpPr>
            <p:cNvPr id="15" name="Shape 3829"/>
            <p:cNvSpPr/>
            <p:nvPr/>
          </p:nvSpPr>
          <p:spPr>
            <a:xfrm>
              <a:off x="3458638" y="1051802"/>
              <a:ext cx="1571420" cy="679219"/>
            </a:xfrm>
            <a:prstGeom prst="rect">
              <a:avLst/>
            </a:prstGeom>
            <a:noFill/>
            <a:ln w="12700" cap="flat">
              <a:noFill/>
              <a:miter lim="400000"/>
            </a:ln>
            <a:effectLst/>
          </p:spPr>
          <p:txBody>
            <a:bodyPr wrap="square" lIns="60959" tIns="60959" rIns="60959" bIns="60959" numCol="1" anchor="t">
              <a:spAutoFit/>
            </a:bodyPr>
            <a:lstStyle>
              <a:lvl1pPr algn="ctr">
                <a:spcBef>
                  <a:spcPts val="200"/>
                </a:spcBef>
                <a:defRPr sz="900">
                  <a:solidFill>
                    <a:srgbClr val="FFFFFF"/>
                  </a:solidFill>
                  <a:uFill>
                    <a:solidFill>
                      <a:srgbClr val="FFFFFF"/>
                    </a:solidFill>
                  </a:uFill>
                  <a:latin typeface="Roboto condensed"/>
                  <a:ea typeface="Roboto condensed"/>
                  <a:cs typeface="Roboto condensed"/>
                  <a:sym typeface="Roboto condensed"/>
                </a:defRPr>
              </a:lvl1pPr>
            </a:lstStyle>
            <a:p>
              <a:pPr defTabSz="608965">
                <a:defRPr sz="1800">
                  <a:solidFill>
                    <a:srgbClr val="000000"/>
                  </a:solidFill>
                  <a:uFillTx/>
                </a:defRPr>
              </a:pPr>
              <a:r>
                <a:rPr lang="en-US" altLang="zh-CN" sz="2400" b="1" kern="0" dirty="0">
                  <a:solidFill>
                    <a:srgbClr val="323F4F"/>
                  </a:solidFill>
                  <a:latin typeface="Times New Roman" panose="02020603050405020304" charset="0"/>
                  <a:ea typeface="楷体_GB2312" panose="02010609030101010101" pitchFamily="49" charset="-122"/>
                  <a:cs typeface="Times New Roman" panose="02020603050405020304" charset="0"/>
                </a:rPr>
                <a:t>App</a:t>
              </a:r>
              <a:r>
                <a:rPr lang="zh-CN" altLang="en-US" sz="2400" b="1" kern="0" dirty="0">
                  <a:solidFill>
                    <a:srgbClr val="323F4F"/>
                  </a:solidFill>
                  <a:latin typeface="Times New Roman" panose="02020603050405020304" charset="0"/>
                  <a:ea typeface="楷体_GB2312" panose="02010609030101010101" pitchFamily="49" charset="-122"/>
                  <a:cs typeface="Times New Roman" panose="02020603050405020304" charset="0"/>
                </a:rPr>
                <a:t>开发建设</a:t>
              </a:r>
            </a:p>
            <a:p>
              <a:pPr defTabSz="608965">
                <a:defRPr sz="1800">
                  <a:solidFill>
                    <a:srgbClr val="000000"/>
                  </a:solidFill>
                  <a:uFillTx/>
                </a:defRPr>
              </a:pPr>
              <a:r>
                <a:rPr lang="en-US" altLang="zh-CN" sz="2400" b="1" kern="0" dirty="0">
                  <a:solidFill>
                    <a:srgbClr val="ED7634"/>
                  </a:solidFill>
                  <a:latin typeface="Times New Roman" panose="02020603050405020304" charset="0"/>
                  <a:ea typeface="楷体_GB2312" panose="02010609030101010101" pitchFamily="49" charset="-122"/>
                  <a:cs typeface="Times New Roman" panose="02020603050405020304" charset="0"/>
                </a:rPr>
                <a:t>150w</a:t>
              </a:r>
              <a:r>
                <a:rPr lang="en-US" altLang="zh-CN" sz="2400" b="1" kern="0" dirty="0">
                  <a:solidFill>
                    <a:srgbClr val="323F4F"/>
                  </a:solidFill>
                  <a:latin typeface="Times New Roman" panose="02020603050405020304" charset="0"/>
                  <a:ea typeface="楷体_GB2312" panose="02010609030101010101" pitchFamily="49" charset="-122"/>
                  <a:cs typeface="Times New Roman" panose="02020603050405020304" charset="0"/>
                </a:rPr>
                <a:t> </a:t>
              </a:r>
            </a:p>
          </p:txBody>
        </p:sp>
        <p:sp>
          <p:nvSpPr>
            <p:cNvPr id="16" name="Shape 3830"/>
            <p:cNvSpPr/>
            <p:nvPr/>
          </p:nvSpPr>
          <p:spPr>
            <a:xfrm>
              <a:off x="-914402" y="1015410"/>
              <a:ext cx="914401" cy="679219"/>
            </a:xfrm>
            <a:prstGeom prst="rect">
              <a:avLst/>
            </a:prstGeom>
            <a:noFill/>
            <a:ln w="12700" cap="flat">
              <a:noFill/>
              <a:miter lim="400000"/>
            </a:ln>
            <a:effectLst/>
          </p:spPr>
          <p:txBody>
            <a:bodyPr wrap="square" lIns="60959" tIns="60959" rIns="60959" bIns="60959" numCol="1" anchor="t">
              <a:spAutoFit/>
            </a:bodyPr>
            <a:lstStyle>
              <a:lvl1pPr algn="ctr">
                <a:spcBef>
                  <a:spcPts val="200"/>
                </a:spcBef>
                <a:defRPr sz="900">
                  <a:solidFill>
                    <a:srgbClr val="FFFFFF"/>
                  </a:solidFill>
                  <a:uFill>
                    <a:solidFill>
                      <a:srgbClr val="FFFFFF"/>
                    </a:solidFill>
                  </a:uFill>
                  <a:latin typeface="Roboto condensed"/>
                  <a:ea typeface="Roboto condensed"/>
                  <a:cs typeface="Roboto condensed"/>
                  <a:sym typeface="Roboto condensed"/>
                </a:defRPr>
              </a:lvl1pPr>
            </a:lstStyle>
            <a:p>
              <a:pPr defTabSz="608965">
                <a:defRPr sz="1800">
                  <a:solidFill>
                    <a:srgbClr val="000000"/>
                  </a:solidFill>
                  <a:uFillTx/>
                </a:defRPr>
              </a:pPr>
              <a:r>
                <a:rPr lang="zh-CN" altLang="en-US" sz="2400" b="1" kern="0" dirty="0">
                  <a:solidFill>
                    <a:srgbClr val="323F4F"/>
                  </a:solidFill>
                  <a:latin typeface="Times New Roman" panose="02020603050405020304" charset="0"/>
                  <a:ea typeface="楷体_GB2312" panose="02010609030101010101" pitchFamily="49" charset="-122"/>
                  <a:cs typeface="Times New Roman" panose="02020603050405020304" charset="0"/>
                </a:rPr>
                <a:t>备用金</a:t>
              </a:r>
              <a:endParaRPr lang="en-US" altLang="zh-CN" sz="2400" b="1" kern="0" dirty="0">
                <a:solidFill>
                  <a:srgbClr val="323F4F"/>
                </a:solidFill>
                <a:latin typeface="Times New Roman" panose="02020603050405020304" charset="0"/>
                <a:ea typeface="楷体_GB2312" panose="02010609030101010101" pitchFamily="49" charset="-122"/>
                <a:cs typeface="Times New Roman" panose="02020603050405020304" charset="0"/>
              </a:endParaRPr>
            </a:p>
            <a:p>
              <a:pPr defTabSz="608965">
                <a:defRPr sz="1800">
                  <a:solidFill>
                    <a:srgbClr val="000000"/>
                  </a:solidFill>
                  <a:uFillTx/>
                </a:defRPr>
              </a:pPr>
              <a:r>
                <a:rPr lang="en-US" altLang="zh-CN" sz="2400" b="1" kern="0" dirty="0">
                  <a:solidFill>
                    <a:srgbClr val="ED7634"/>
                  </a:solidFill>
                  <a:latin typeface="Times New Roman" panose="02020603050405020304" charset="0"/>
                  <a:ea typeface="楷体_GB2312" panose="02010609030101010101" pitchFamily="49" charset="-122"/>
                  <a:cs typeface="Times New Roman" panose="02020603050405020304" charset="0"/>
                </a:rPr>
                <a:t>250w</a:t>
              </a:r>
              <a:endParaRPr sz="2400" b="1" kern="0" dirty="0">
                <a:solidFill>
                  <a:srgbClr val="ED7634"/>
                </a:solidFill>
                <a:latin typeface="Times New Roman" panose="02020603050405020304" charset="0"/>
                <a:ea typeface="楷体_GB2312" panose="02010609030101010101" pitchFamily="49" charset="-122"/>
                <a:cs typeface="Times New Roman" panose="02020603050405020304" charset="0"/>
              </a:endParaRPr>
            </a:p>
          </p:txBody>
        </p:sp>
        <p:sp>
          <p:nvSpPr>
            <p:cNvPr id="17" name="Shape 3831"/>
            <p:cNvSpPr/>
            <p:nvPr/>
          </p:nvSpPr>
          <p:spPr>
            <a:xfrm>
              <a:off x="-854338" y="2373255"/>
              <a:ext cx="1529572" cy="679219"/>
            </a:xfrm>
            <a:prstGeom prst="rect">
              <a:avLst/>
            </a:prstGeom>
            <a:noFill/>
            <a:ln w="12700" cap="flat">
              <a:noFill/>
              <a:miter lim="400000"/>
            </a:ln>
            <a:effectLst/>
          </p:spPr>
          <p:txBody>
            <a:bodyPr wrap="square" lIns="60959" tIns="60959" rIns="60959" bIns="60959" numCol="1" anchor="t">
              <a:spAutoFit/>
            </a:bodyPr>
            <a:lstStyle>
              <a:lvl1pPr algn="ctr">
                <a:spcBef>
                  <a:spcPts val="200"/>
                </a:spcBef>
                <a:defRPr sz="900">
                  <a:solidFill>
                    <a:srgbClr val="FFFFFF"/>
                  </a:solidFill>
                  <a:uFill>
                    <a:solidFill>
                      <a:srgbClr val="FFFFFF"/>
                    </a:solidFill>
                  </a:uFill>
                  <a:latin typeface="Roboto condensed"/>
                  <a:ea typeface="Roboto condensed"/>
                  <a:cs typeface="Roboto condensed"/>
                  <a:sym typeface="Roboto condensed"/>
                </a:defRPr>
              </a:lvl1pPr>
            </a:lstStyle>
            <a:p>
              <a:pPr defTabSz="608965">
                <a:defRPr sz="1800">
                  <a:solidFill>
                    <a:srgbClr val="000000"/>
                  </a:solidFill>
                  <a:uFillTx/>
                </a:defRPr>
              </a:pPr>
              <a:r>
                <a:rPr lang="zh-CN" altLang="en-US" sz="2400" b="1" kern="0" dirty="0">
                  <a:solidFill>
                    <a:srgbClr val="323F4F"/>
                  </a:solidFill>
                  <a:latin typeface="Times New Roman" panose="02020603050405020304" charset="0"/>
                  <a:ea typeface="楷体_GB2312" panose="02010609030101010101" pitchFamily="49" charset="-122"/>
                  <a:cs typeface="Times New Roman" panose="02020603050405020304" charset="0"/>
                </a:rPr>
                <a:t>网店运营</a:t>
              </a:r>
            </a:p>
            <a:p>
              <a:pPr defTabSz="608965">
                <a:defRPr sz="1800">
                  <a:solidFill>
                    <a:srgbClr val="000000"/>
                  </a:solidFill>
                  <a:uFillTx/>
                </a:defRPr>
              </a:pPr>
              <a:r>
                <a:rPr lang="en-US" altLang="zh-CN" sz="2400" b="1" kern="0" dirty="0">
                  <a:solidFill>
                    <a:srgbClr val="ED7634"/>
                  </a:solidFill>
                  <a:latin typeface="Times New Roman" panose="02020603050405020304" charset="0"/>
                  <a:ea typeface="楷体_GB2312" panose="02010609030101010101" pitchFamily="49" charset="-122"/>
                  <a:cs typeface="Times New Roman" panose="02020603050405020304" charset="0"/>
                </a:rPr>
                <a:t>200w</a:t>
              </a:r>
            </a:p>
          </p:txBody>
        </p:sp>
        <p:sp>
          <p:nvSpPr>
            <p:cNvPr id="18" name="Shape 3847"/>
            <p:cNvSpPr/>
            <p:nvPr/>
          </p:nvSpPr>
          <p:spPr>
            <a:xfrm>
              <a:off x="823507" y="1429820"/>
              <a:ext cx="1764205" cy="424023"/>
            </a:xfrm>
            <a:prstGeom prst="rect">
              <a:avLst/>
            </a:prstGeom>
            <a:noFill/>
            <a:ln w="12700" cap="flat">
              <a:noFill/>
              <a:miter lim="400000"/>
            </a:ln>
            <a:effectLst/>
          </p:spPr>
          <p:txBody>
            <a:bodyPr wrap="square" lIns="0" tIns="0" rIns="0" bIns="0" numCol="1" anchor="ctr">
              <a:spAutoFit/>
            </a:bodyPr>
            <a:lstStyle>
              <a:lvl1pPr algn="ctr">
                <a:defRPr sz="2400">
                  <a:solidFill>
                    <a:srgbClr val="3A5063"/>
                  </a:solidFill>
                  <a:uFill>
                    <a:solidFill>
                      <a:srgbClr val="3A5063"/>
                    </a:solidFill>
                  </a:uFill>
                  <a:latin typeface="+mn-lt"/>
                  <a:ea typeface="+mn-ea"/>
                  <a:cs typeface="+mn-cs"/>
                  <a:sym typeface="Bebas Neue"/>
                </a:defRPr>
              </a:lvl1pPr>
            </a:lstStyle>
            <a:p>
              <a:pPr defTabSz="608965">
                <a:defRPr sz="1800">
                  <a:solidFill>
                    <a:srgbClr val="000000"/>
                  </a:solidFill>
                  <a:uFillTx/>
                </a:defRPr>
              </a:pPr>
              <a:r>
                <a:rPr lang="en-US" altLang="zh-CN" sz="3600" b="1" kern="0" dirty="0">
                  <a:solidFill>
                    <a:srgbClr val="ED7634"/>
                  </a:solidFill>
                  <a:latin typeface="Times New Roman" panose="02020603050405020304" charset="0"/>
                  <a:ea typeface="楷体_GB2312" panose="02010609030101010101" pitchFamily="49" charset="-122"/>
                  <a:cs typeface="Times New Roman" panose="02020603050405020304" charset="0"/>
                </a:rPr>
                <a:t>1000</a:t>
              </a:r>
              <a:r>
                <a:rPr lang="zh-CN" altLang="en-US" sz="3600" b="1" kern="0" dirty="0">
                  <a:solidFill>
                    <a:srgbClr val="ED7634"/>
                  </a:solidFill>
                  <a:latin typeface="Times New Roman" panose="02020603050405020304" charset="0"/>
                  <a:ea typeface="楷体_GB2312" panose="02010609030101010101" pitchFamily="49" charset="-122"/>
                  <a:cs typeface="Times New Roman" panose="02020603050405020304" charset="0"/>
                </a:rPr>
                <a:t>万</a:t>
              </a:r>
              <a:endParaRPr sz="3600" b="1" kern="0" dirty="0">
                <a:solidFill>
                  <a:srgbClr val="ED7634"/>
                </a:solidFill>
                <a:latin typeface="Times New Roman" panose="02020603050405020304" charset="0"/>
                <a:ea typeface="楷体_GB2312" panose="02010609030101010101" pitchFamily="49" charset="-122"/>
                <a:cs typeface="Times New Roman" panose="02020603050405020304" charset="0"/>
              </a:endParaRPr>
            </a:p>
          </p:txBody>
        </p:sp>
      </p:gr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3927" y="2788633"/>
            <a:ext cx="711353" cy="711353"/>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9851" y="1590756"/>
            <a:ext cx="699506" cy="699506"/>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418" y="4493397"/>
            <a:ext cx="662568" cy="662568"/>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908" y="4472205"/>
            <a:ext cx="704850" cy="704850"/>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7218" y="2819258"/>
            <a:ext cx="572785" cy="542924"/>
          </a:xfrm>
          <a:prstGeom prst="rect">
            <a:avLst/>
          </a:prstGeom>
        </p:spPr>
      </p:pic>
      <p:pic>
        <p:nvPicPr>
          <p:cNvPr id="4" name="Picture 2"/>
          <p:cNvPicPr>
            <a:picLocks noChangeAspect="1"/>
          </p:cNvPicPr>
          <p:nvPr/>
        </p:nvPicPr>
        <p:blipFill>
          <a:blip r:embed="rId7"/>
          <a:srcRect b="89153"/>
          <a:stretch>
            <a:fillRect/>
          </a:stretch>
        </p:blipFill>
        <p:spPr>
          <a:xfrm>
            <a:off x="-8255" y="-9525"/>
            <a:ext cx="470535" cy="833755"/>
          </a:xfrm>
          <a:prstGeom prst="rect">
            <a:avLst/>
          </a:prstGeom>
          <a:noFill/>
          <a:ln w="9525">
            <a:noFill/>
          </a:ln>
        </p:spPr>
      </p:pic>
      <p:sp>
        <p:nvSpPr>
          <p:cNvPr id="24" name="矩形 23"/>
          <p:cNvSpPr/>
          <p:nvPr/>
        </p:nvSpPr>
        <p:spPr>
          <a:xfrm>
            <a:off x="636172" y="212000"/>
            <a:ext cx="3556635" cy="460375"/>
          </a:xfrm>
          <a:prstGeom prst="rect">
            <a:avLst/>
          </a:prstGeom>
        </p:spPr>
        <p:txBody>
          <a:bodyPr wrap="none">
            <a:spAutoFit/>
          </a:bodyPr>
          <a:lstStyle/>
          <a:p>
            <a:r>
              <a:rPr lang="zh-CN" altLang="en-US" sz="2400" b="1" kern="100" dirty="0" smtClean="0">
                <a:solidFill>
                  <a:schemeClr val="tx1"/>
                </a:solidFill>
                <a:latin typeface="微软雅黑" panose="020B0503020204020204" charset="-122"/>
                <a:ea typeface="微软雅黑" panose="020B0503020204020204" charset="-122"/>
                <a:cs typeface="Times New Roman" panose="02020603050405020304" charset="0"/>
              </a:rPr>
              <a:t>融资</a:t>
            </a:r>
            <a:r>
              <a:rPr lang="en-US" altLang="zh-CN" sz="2400" b="1" kern="100" dirty="0">
                <a:solidFill>
                  <a:schemeClr val="tx1"/>
                </a:solidFill>
                <a:latin typeface="微软雅黑" panose="020B0503020204020204" charset="-122"/>
                <a:ea typeface="微软雅黑" panose="020B0503020204020204" charset="-122"/>
                <a:cs typeface="Times New Roman" panose="02020603050405020304" charset="0"/>
              </a:rPr>
              <a:t>——</a:t>
            </a:r>
            <a:r>
              <a:rPr lang="zh-CN" altLang="en-US" sz="2400" b="1" kern="100" dirty="0" smtClean="0">
                <a:solidFill>
                  <a:schemeClr val="tx1"/>
                </a:solidFill>
                <a:latin typeface="微软雅黑" panose="020B0503020204020204" charset="-122"/>
                <a:ea typeface="微软雅黑" panose="020B0503020204020204" charset="-122"/>
                <a:cs typeface="Times New Roman" panose="02020603050405020304" charset="0"/>
              </a:rPr>
              <a:t>规模</a:t>
            </a:r>
            <a:r>
              <a:rPr lang="en-US" altLang="zh-CN" sz="2400" b="1" kern="100" dirty="0">
                <a:solidFill>
                  <a:schemeClr val="tx1"/>
                </a:solidFill>
                <a:latin typeface="微软雅黑" panose="020B0503020204020204" charset="-122"/>
                <a:ea typeface="微软雅黑" panose="020B0503020204020204" charset="-122"/>
                <a:cs typeface="Times New Roman" panose="02020603050405020304" charset="0"/>
              </a:rPr>
              <a:t>&amp;</a:t>
            </a:r>
            <a:r>
              <a:rPr lang="zh-CN" altLang="en-US" sz="2400" b="1" kern="100" dirty="0">
                <a:solidFill>
                  <a:schemeClr val="tx1"/>
                </a:solidFill>
                <a:latin typeface="微软雅黑" panose="020B0503020204020204" charset="-122"/>
                <a:ea typeface="微软雅黑" panose="020B0503020204020204" charset="-122"/>
                <a:cs typeface="Times New Roman" panose="02020603050405020304" charset="0"/>
              </a:rPr>
              <a:t>退出机制</a:t>
            </a:r>
          </a:p>
        </p:txBody>
      </p:sp>
      <p:pic>
        <p:nvPicPr>
          <p:cNvPr id="2" name="Picture 2"/>
          <p:cNvPicPr>
            <a:picLocks noChangeAspect="1"/>
          </p:cNvPicPr>
          <p:nvPr/>
        </p:nvPicPr>
        <p:blipFill>
          <a:blip r:embed="rId7"/>
          <a:srcRect b="89153"/>
          <a:stretch>
            <a:fillRect/>
          </a:stretch>
        </p:blipFill>
        <p:spPr>
          <a:xfrm>
            <a:off x="462280" y="738505"/>
            <a:ext cx="11725910" cy="76200"/>
          </a:xfrm>
          <a:prstGeom prst="rect">
            <a:avLst/>
          </a:prstGeom>
          <a:noFill/>
          <a:ln w="9525">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2"/>
          <a:srcRect b="89153"/>
          <a:stretch>
            <a:fillRect/>
          </a:stretch>
        </p:blipFill>
        <p:spPr>
          <a:xfrm>
            <a:off x="-8255" y="-9525"/>
            <a:ext cx="470535" cy="701675"/>
          </a:xfrm>
          <a:prstGeom prst="rect">
            <a:avLst/>
          </a:prstGeom>
          <a:noFill/>
          <a:ln w="9525">
            <a:noFill/>
          </a:ln>
        </p:spPr>
      </p:pic>
      <p:pic>
        <p:nvPicPr>
          <p:cNvPr id="4" name="Picture 2"/>
          <p:cNvPicPr>
            <a:picLocks noChangeAspect="1"/>
          </p:cNvPicPr>
          <p:nvPr/>
        </p:nvPicPr>
        <p:blipFill>
          <a:blip r:embed="rId2"/>
          <a:srcRect b="89153"/>
          <a:stretch>
            <a:fillRect/>
          </a:stretch>
        </p:blipFill>
        <p:spPr>
          <a:xfrm>
            <a:off x="462280" y="615950"/>
            <a:ext cx="11725910" cy="76200"/>
          </a:xfrm>
          <a:prstGeom prst="rect">
            <a:avLst/>
          </a:prstGeom>
          <a:noFill/>
          <a:ln w="9525">
            <a:noFill/>
          </a:ln>
        </p:spPr>
      </p:pic>
      <p:sp>
        <p:nvSpPr>
          <p:cNvPr id="100" name="文本框 99"/>
          <p:cNvSpPr txBox="1"/>
          <p:nvPr/>
        </p:nvSpPr>
        <p:spPr>
          <a:xfrm>
            <a:off x="691515" y="85725"/>
            <a:ext cx="2609215" cy="460375"/>
          </a:xfrm>
          <a:prstGeom prst="rect">
            <a:avLst/>
          </a:prstGeom>
          <a:noFill/>
          <a:ln w="9525">
            <a:noFill/>
          </a:ln>
        </p:spPr>
        <p:txBody>
          <a:bodyPr wrap="square">
            <a:spAutoFit/>
          </a:bodyPr>
          <a:lstStyle/>
          <a:p>
            <a:pPr indent="0"/>
            <a:r>
              <a:rPr lang="zh-CN" altLang="en-US" sz="2400" b="1">
                <a:latin typeface="微软雅黑" panose="020B0503020204020204" charset="-122"/>
                <a:ea typeface="微软雅黑" panose="020B0503020204020204" charset="-122"/>
                <a:cs typeface="宋体" panose="02010600030101010101" pitchFamily="2" charset="-122"/>
              </a:rPr>
              <a:t>未来规划</a:t>
            </a:r>
          </a:p>
        </p:txBody>
      </p:sp>
      <p:grpSp>
        <p:nvGrpSpPr>
          <p:cNvPr id="54" name="组合 53"/>
          <p:cNvGrpSpPr/>
          <p:nvPr/>
        </p:nvGrpSpPr>
        <p:grpSpPr>
          <a:xfrm>
            <a:off x="-47625" y="2081213"/>
            <a:ext cx="12244388" cy="2809418"/>
            <a:chOff x="-47625" y="2062163"/>
            <a:chExt cx="12244388" cy="2809418"/>
          </a:xfrm>
        </p:grpSpPr>
        <p:cxnSp>
          <p:nvCxnSpPr>
            <p:cNvPr id="55" name="直接连接符 54"/>
            <p:cNvCxnSpPr/>
            <p:nvPr/>
          </p:nvCxnSpPr>
          <p:spPr>
            <a:xfrm>
              <a:off x="-47625" y="4869160"/>
              <a:ext cx="3154784" cy="0"/>
            </a:xfrm>
            <a:prstGeom prst="line">
              <a:avLst/>
            </a:prstGeom>
            <a:ln w="12700">
              <a:solidFill>
                <a:srgbClr val="DAB96E"/>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3107159" y="3466032"/>
              <a:ext cx="1583953" cy="1405549"/>
            </a:xfrm>
            <a:prstGeom prst="line">
              <a:avLst/>
            </a:prstGeom>
            <a:ln w="12700">
              <a:solidFill>
                <a:srgbClr val="DAB96E"/>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670772" y="3474244"/>
              <a:ext cx="2827785" cy="0"/>
            </a:xfrm>
            <a:prstGeom prst="line">
              <a:avLst/>
            </a:prstGeom>
            <a:ln w="12700">
              <a:solidFill>
                <a:srgbClr val="DAB96E"/>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7493345" y="2062163"/>
              <a:ext cx="1600649" cy="1414461"/>
            </a:xfrm>
            <a:prstGeom prst="line">
              <a:avLst/>
            </a:prstGeom>
            <a:ln w="12700">
              <a:solidFill>
                <a:srgbClr val="DAB96E"/>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9085609" y="2069306"/>
              <a:ext cx="3111154" cy="0"/>
            </a:xfrm>
            <a:prstGeom prst="line">
              <a:avLst/>
            </a:prstGeom>
            <a:ln w="12700">
              <a:solidFill>
                <a:srgbClr val="DAB96E"/>
              </a:solidFill>
            </a:ln>
          </p:spPr>
          <p:style>
            <a:lnRef idx="1">
              <a:schemeClr val="accent1"/>
            </a:lnRef>
            <a:fillRef idx="0">
              <a:schemeClr val="accent1"/>
            </a:fillRef>
            <a:effectRef idx="0">
              <a:schemeClr val="accent1"/>
            </a:effectRef>
            <a:fontRef idx="minor">
              <a:schemeClr val="tx1"/>
            </a:fontRef>
          </p:style>
        </p:cxnSp>
      </p:grpSp>
      <p:sp>
        <p:nvSpPr>
          <p:cNvPr id="70" name="椭圆 69"/>
          <p:cNvSpPr/>
          <p:nvPr/>
        </p:nvSpPr>
        <p:spPr>
          <a:xfrm>
            <a:off x="4494297" y="3255716"/>
            <a:ext cx="317500" cy="317500"/>
          </a:xfrm>
          <a:prstGeom prst="ellipse">
            <a:avLst/>
          </a:prstGeom>
          <a:solidFill>
            <a:srgbClr val="010102"/>
          </a:solidFill>
          <a:ln>
            <a:solidFill>
              <a:srgbClr val="595959"/>
            </a:solidFill>
          </a:ln>
          <a:effectLst/>
          <a:scene3d>
            <a:camera prst="orthographicFront"/>
            <a:lightRig rig="contrasting" dir="t">
              <a:rot lat="0" lon="0" rev="3000000"/>
            </a:lightRig>
          </a:scene3d>
          <a:sp3d extrusionH="12700">
            <a:contourClr>
              <a:srgbClr val="3D9FA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同心圆 71"/>
          <p:cNvSpPr/>
          <p:nvPr/>
        </p:nvSpPr>
        <p:spPr>
          <a:xfrm>
            <a:off x="4389522" y="3150941"/>
            <a:ext cx="527050" cy="527050"/>
          </a:xfrm>
          <a:prstGeom prst="donut">
            <a:avLst>
              <a:gd name="adj" fmla="val 19827"/>
            </a:avLst>
          </a:prstGeom>
          <a:solidFill>
            <a:srgbClr val="E5401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椭圆 76"/>
          <p:cNvSpPr/>
          <p:nvPr/>
        </p:nvSpPr>
        <p:spPr>
          <a:xfrm>
            <a:off x="2878440" y="4623175"/>
            <a:ext cx="317500" cy="317500"/>
          </a:xfrm>
          <a:prstGeom prst="ellipse">
            <a:avLst/>
          </a:prstGeom>
          <a:solidFill>
            <a:srgbClr val="010102"/>
          </a:solidFill>
          <a:ln>
            <a:solidFill>
              <a:srgbClr val="595959"/>
            </a:solidFill>
          </a:ln>
          <a:effectLst/>
          <a:scene3d>
            <a:camera prst="orthographicFront"/>
            <a:lightRig rig="contrasting" dir="t">
              <a:rot lat="0" lon="0" rev="3000000"/>
            </a:lightRig>
          </a:scene3d>
          <a:sp3d extrusionH="12700">
            <a:contourClr>
              <a:srgbClr val="3D9FA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同心圆 78"/>
          <p:cNvSpPr/>
          <p:nvPr/>
        </p:nvSpPr>
        <p:spPr>
          <a:xfrm>
            <a:off x="2773665" y="4518400"/>
            <a:ext cx="527050" cy="527050"/>
          </a:xfrm>
          <a:prstGeom prst="donut">
            <a:avLst>
              <a:gd name="adj" fmla="val 19827"/>
            </a:avLst>
          </a:prstGeom>
          <a:solidFill>
            <a:srgbClr val="E5401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椭圆 83"/>
          <p:cNvSpPr/>
          <p:nvPr/>
        </p:nvSpPr>
        <p:spPr>
          <a:xfrm>
            <a:off x="7294647" y="3223966"/>
            <a:ext cx="317500" cy="317500"/>
          </a:xfrm>
          <a:prstGeom prst="ellipse">
            <a:avLst/>
          </a:prstGeom>
          <a:solidFill>
            <a:srgbClr val="010102"/>
          </a:solidFill>
          <a:ln>
            <a:solidFill>
              <a:srgbClr val="595959"/>
            </a:solidFill>
          </a:ln>
          <a:effectLst/>
          <a:scene3d>
            <a:camera prst="orthographicFront"/>
            <a:lightRig rig="contrasting" dir="t">
              <a:rot lat="0" lon="0" rev="3000000"/>
            </a:lightRig>
          </a:scene3d>
          <a:sp3d extrusionH="12700">
            <a:contourClr>
              <a:srgbClr val="3D9FA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同心圆 85"/>
          <p:cNvSpPr/>
          <p:nvPr/>
        </p:nvSpPr>
        <p:spPr>
          <a:xfrm>
            <a:off x="7189872" y="3119191"/>
            <a:ext cx="527050" cy="527050"/>
          </a:xfrm>
          <a:prstGeom prst="donut">
            <a:avLst>
              <a:gd name="adj" fmla="val 19827"/>
            </a:avLst>
          </a:prstGeom>
          <a:solidFill>
            <a:srgbClr val="E5401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椭圆 90"/>
          <p:cNvSpPr/>
          <p:nvPr/>
        </p:nvSpPr>
        <p:spPr>
          <a:xfrm>
            <a:off x="8898022" y="1890466"/>
            <a:ext cx="317500" cy="317500"/>
          </a:xfrm>
          <a:prstGeom prst="ellipse">
            <a:avLst/>
          </a:prstGeom>
          <a:solidFill>
            <a:srgbClr val="010102"/>
          </a:solidFill>
          <a:ln>
            <a:solidFill>
              <a:srgbClr val="595959"/>
            </a:solidFill>
          </a:ln>
          <a:effectLst/>
          <a:scene3d>
            <a:camera prst="orthographicFront"/>
            <a:lightRig rig="contrasting" dir="t">
              <a:rot lat="0" lon="0" rev="3000000"/>
            </a:lightRig>
          </a:scene3d>
          <a:sp3d extrusionH="12700">
            <a:contourClr>
              <a:srgbClr val="3D9FA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同心圆 92"/>
          <p:cNvSpPr/>
          <p:nvPr/>
        </p:nvSpPr>
        <p:spPr>
          <a:xfrm>
            <a:off x="8793247" y="1785691"/>
            <a:ext cx="527050" cy="527050"/>
          </a:xfrm>
          <a:prstGeom prst="donut">
            <a:avLst>
              <a:gd name="adj" fmla="val 19827"/>
            </a:avLst>
          </a:prstGeom>
          <a:solidFill>
            <a:srgbClr val="E5401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Freeform 8"/>
          <p:cNvSpPr/>
          <p:nvPr/>
        </p:nvSpPr>
        <p:spPr bwMode="auto">
          <a:xfrm>
            <a:off x="4574241" y="2873016"/>
            <a:ext cx="159535" cy="138392"/>
          </a:xfrm>
          <a:custGeom>
            <a:avLst/>
            <a:gdLst>
              <a:gd name="T0" fmla="*/ 166 w 166"/>
              <a:gd name="T1" fmla="*/ 0 h 144"/>
              <a:gd name="T2" fmla="*/ 83 w 166"/>
              <a:gd name="T3" fmla="*/ 144 h 144"/>
              <a:gd name="T4" fmla="*/ 0 w 166"/>
              <a:gd name="T5" fmla="*/ 0 h 144"/>
              <a:gd name="T6" fmla="*/ 166 w 166"/>
              <a:gd name="T7" fmla="*/ 0 h 144"/>
            </a:gdLst>
            <a:ahLst/>
            <a:cxnLst>
              <a:cxn ang="0">
                <a:pos x="T0" y="T1"/>
              </a:cxn>
              <a:cxn ang="0">
                <a:pos x="T2" y="T3"/>
              </a:cxn>
              <a:cxn ang="0">
                <a:pos x="T4" y="T5"/>
              </a:cxn>
              <a:cxn ang="0">
                <a:pos x="T6" y="T7"/>
              </a:cxn>
            </a:cxnLst>
            <a:rect l="0" t="0" r="r" b="b"/>
            <a:pathLst>
              <a:path w="166" h="144">
                <a:moveTo>
                  <a:pt x="166" y="0"/>
                </a:moveTo>
                <a:lnTo>
                  <a:pt x="83" y="144"/>
                </a:lnTo>
                <a:lnTo>
                  <a:pt x="0" y="0"/>
                </a:lnTo>
                <a:lnTo>
                  <a:pt x="166" y="0"/>
                </a:lnTo>
                <a:close/>
              </a:path>
            </a:pathLst>
          </a:custGeom>
          <a:solidFill>
            <a:srgbClr val="E54010"/>
          </a:solidFill>
          <a:ln>
            <a:noFill/>
          </a:ln>
        </p:spPr>
        <p:txBody>
          <a:bodyPr vert="horz" wrap="square" lIns="91440" tIns="45720" rIns="91440" bIns="45720" numCol="1" anchor="t" anchorCtr="0" compatLnSpc="1"/>
          <a:lstStyle/>
          <a:p>
            <a:endParaRPr lang="zh-CN" altLang="en-US"/>
          </a:p>
        </p:txBody>
      </p:sp>
      <p:sp>
        <p:nvSpPr>
          <p:cNvPr id="95" name="Oval 9"/>
          <p:cNvSpPr>
            <a:spLocks noChangeArrowheads="1"/>
          </p:cNvSpPr>
          <p:nvPr/>
        </p:nvSpPr>
        <p:spPr bwMode="auto">
          <a:xfrm>
            <a:off x="4515616" y="2513581"/>
            <a:ext cx="274862" cy="274862"/>
          </a:xfrm>
          <a:prstGeom prst="ellipse">
            <a:avLst/>
          </a:prstGeom>
          <a:solidFill>
            <a:srgbClr val="E54010"/>
          </a:solidFill>
          <a:ln>
            <a:noFill/>
          </a:ln>
        </p:spPr>
        <p:txBody>
          <a:bodyPr vert="horz" wrap="square" lIns="91440" tIns="45720" rIns="91440" bIns="45720" numCol="1" anchor="t" anchorCtr="0" compatLnSpc="1"/>
          <a:lstStyle/>
          <a:p>
            <a:endParaRPr lang="zh-CN" altLang="en-US"/>
          </a:p>
        </p:txBody>
      </p:sp>
      <p:sp>
        <p:nvSpPr>
          <p:cNvPr id="96" name="Freeform 10"/>
          <p:cNvSpPr/>
          <p:nvPr/>
        </p:nvSpPr>
        <p:spPr bwMode="auto">
          <a:xfrm>
            <a:off x="4608839" y="2568362"/>
            <a:ext cx="103794" cy="165302"/>
          </a:xfrm>
          <a:custGeom>
            <a:avLst/>
            <a:gdLst>
              <a:gd name="T0" fmla="*/ 9 w 46"/>
              <a:gd name="T1" fmla="*/ 0 h 73"/>
              <a:gd name="T2" fmla="*/ 8 w 46"/>
              <a:gd name="T3" fmla="*/ 1 h 73"/>
              <a:gd name="T4" fmla="*/ 1 w 46"/>
              <a:gd name="T5" fmla="*/ 8 h 73"/>
              <a:gd name="T6" fmla="*/ 1 w 46"/>
              <a:gd name="T7" fmla="*/ 11 h 73"/>
              <a:gd name="T8" fmla="*/ 26 w 46"/>
              <a:gd name="T9" fmla="*/ 37 h 73"/>
              <a:gd name="T10" fmla="*/ 1 w 46"/>
              <a:gd name="T11" fmla="*/ 63 h 73"/>
              <a:gd name="T12" fmla="*/ 1 w 46"/>
              <a:gd name="T13" fmla="*/ 65 h 73"/>
              <a:gd name="T14" fmla="*/ 8 w 46"/>
              <a:gd name="T15" fmla="*/ 73 h 73"/>
              <a:gd name="T16" fmla="*/ 9 w 46"/>
              <a:gd name="T17" fmla="*/ 73 h 73"/>
              <a:gd name="T18" fmla="*/ 11 w 46"/>
              <a:gd name="T19" fmla="*/ 73 h 73"/>
              <a:gd name="T20" fmla="*/ 38 w 46"/>
              <a:gd name="T21" fmla="*/ 45 h 73"/>
              <a:gd name="T22" fmla="*/ 45 w 46"/>
              <a:gd name="T23" fmla="*/ 38 h 73"/>
              <a:gd name="T24" fmla="*/ 45 w 46"/>
              <a:gd name="T25" fmla="*/ 35 h 73"/>
              <a:gd name="T26" fmla="*/ 38 w 46"/>
              <a:gd name="T27" fmla="*/ 28 h 73"/>
              <a:gd name="T28" fmla="*/ 11 w 46"/>
              <a:gd name="T29" fmla="*/ 1 h 73"/>
              <a:gd name="T30" fmla="*/ 9 w 46"/>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3">
                <a:moveTo>
                  <a:pt x="9" y="0"/>
                </a:moveTo>
                <a:cubicBezTo>
                  <a:pt x="9" y="0"/>
                  <a:pt x="8" y="0"/>
                  <a:pt x="8" y="1"/>
                </a:cubicBezTo>
                <a:cubicBezTo>
                  <a:pt x="1" y="8"/>
                  <a:pt x="1" y="8"/>
                  <a:pt x="1" y="8"/>
                </a:cubicBezTo>
                <a:cubicBezTo>
                  <a:pt x="0" y="9"/>
                  <a:pt x="0" y="10"/>
                  <a:pt x="1" y="11"/>
                </a:cubicBezTo>
                <a:cubicBezTo>
                  <a:pt x="26" y="37"/>
                  <a:pt x="26" y="37"/>
                  <a:pt x="26" y="37"/>
                </a:cubicBezTo>
                <a:cubicBezTo>
                  <a:pt x="1" y="63"/>
                  <a:pt x="1" y="63"/>
                  <a:pt x="1" y="63"/>
                </a:cubicBezTo>
                <a:cubicBezTo>
                  <a:pt x="0" y="63"/>
                  <a:pt x="0" y="64"/>
                  <a:pt x="1" y="65"/>
                </a:cubicBezTo>
                <a:cubicBezTo>
                  <a:pt x="8" y="73"/>
                  <a:pt x="8" y="73"/>
                  <a:pt x="8" y="73"/>
                </a:cubicBezTo>
                <a:cubicBezTo>
                  <a:pt x="8" y="73"/>
                  <a:pt x="9" y="73"/>
                  <a:pt x="9" y="73"/>
                </a:cubicBezTo>
                <a:cubicBezTo>
                  <a:pt x="10" y="73"/>
                  <a:pt x="10" y="73"/>
                  <a:pt x="11" y="73"/>
                </a:cubicBezTo>
                <a:cubicBezTo>
                  <a:pt x="38" y="45"/>
                  <a:pt x="38" y="45"/>
                  <a:pt x="38" y="45"/>
                </a:cubicBezTo>
                <a:cubicBezTo>
                  <a:pt x="45" y="38"/>
                  <a:pt x="45" y="38"/>
                  <a:pt x="45" y="38"/>
                </a:cubicBezTo>
                <a:cubicBezTo>
                  <a:pt x="46" y="37"/>
                  <a:pt x="46" y="36"/>
                  <a:pt x="45" y="35"/>
                </a:cubicBezTo>
                <a:cubicBezTo>
                  <a:pt x="38" y="28"/>
                  <a:pt x="38" y="28"/>
                  <a:pt x="38" y="28"/>
                </a:cubicBezTo>
                <a:cubicBezTo>
                  <a:pt x="11" y="1"/>
                  <a:pt x="11" y="1"/>
                  <a:pt x="11" y="1"/>
                </a:cubicBezTo>
                <a:cubicBezTo>
                  <a:pt x="10" y="0"/>
                  <a:pt x="10" y="0"/>
                  <a:pt x="9" y="0"/>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7" name="Freeform 11"/>
          <p:cNvSpPr/>
          <p:nvPr/>
        </p:nvSpPr>
        <p:spPr bwMode="auto">
          <a:xfrm>
            <a:off x="8980576" y="1529349"/>
            <a:ext cx="161457" cy="138392"/>
          </a:xfrm>
          <a:custGeom>
            <a:avLst/>
            <a:gdLst>
              <a:gd name="T0" fmla="*/ 168 w 168"/>
              <a:gd name="T1" fmla="*/ 0 h 144"/>
              <a:gd name="T2" fmla="*/ 85 w 168"/>
              <a:gd name="T3" fmla="*/ 144 h 144"/>
              <a:gd name="T4" fmla="*/ 0 w 168"/>
              <a:gd name="T5" fmla="*/ 0 h 144"/>
              <a:gd name="T6" fmla="*/ 168 w 168"/>
              <a:gd name="T7" fmla="*/ 0 h 144"/>
            </a:gdLst>
            <a:ahLst/>
            <a:cxnLst>
              <a:cxn ang="0">
                <a:pos x="T0" y="T1"/>
              </a:cxn>
              <a:cxn ang="0">
                <a:pos x="T2" y="T3"/>
              </a:cxn>
              <a:cxn ang="0">
                <a:pos x="T4" y="T5"/>
              </a:cxn>
              <a:cxn ang="0">
                <a:pos x="T6" y="T7"/>
              </a:cxn>
            </a:cxnLst>
            <a:rect l="0" t="0" r="r" b="b"/>
            <a:pathLst>
              <a:path w="168" h="144">
                <a:moveTo>
                  <a:pt x="168" y="0"/>
                </a:moveTo>
                <a:lnTo>
                  <a:pt x="85" y="144"/>
                </a:lnTo>
                <a:lnTo>
                  <a:pt x="0" y="0"/>
                </a:lnTo>
                <a:lnTo>
                  <a:pt x="168" y="0"/>
                </a:lnTo>
                <a:close/>
              </a:path>
            </a:pathLst>
          </a:custGeom>
          <a:solidFill>
            <a:srgbClr val="E54010"/>
          </a:solidFill>
          <a:ln>
            <a:noFill/>
          </a:ln>
        </p:spPr>
        <p:txBody>
          <a:bodyPr vert="horz" wrap="square" lIns="91440" tIns="45720" rIns="91440" bIns="45720" numCol="1" anchor="t" anchorCtr="0" compatLnSpc="1"/>
          <a:lstStyle/>
          <a:p>
            <a:endParaRPr lang="zh-CN" altLang="en-US"/>
          </a:p>
        </p:txBody>
      </p:sp>
      <p:sp>
        <p:nvSpPr>
          <p:cNvPr id="98" name="Freeform 12"/>
          <p:cNvSpPr/>
          <p:nvPr/>
        </p:nvSpPr>
        <p:spPr bwMode="auto">
          <a:xfrm>
            <a:off x="7420230" y="3784401"/>
            <a:ext cx="158574" cy="138392"/>
          </a:xfrm>
          <a:custGeom>
            <a:avLst/>
            <a:gdLst>
              <a:gd name="T0" fmla="*/ 0 w 165"/>
              <a:gd name="T1" fmla="*/ 144 h 144"/>
              <a:gd name="T2" fmla="*/ 83 w 165"/>
              <a:gd name="T3" fmla="*/ 0 h 144"/>
              <a:gd name="T4" fmla="*/ 165 w 165"/>
              <a:gd name="T5" fmla="*/ 144 h 144"/>
              <a:gd name="T6" fmla="*/ 0 w 165"/>
              <a:gd name="T7" fmla="*/ 144 h 144"/>
            </a:gdLst>
            <a:ahLst/>
            <a:cxnLst>
              <a:cxn ang="0">
                <a:pos x="T0" y="T1"/>
              </a:cxn>
              <a:cxn ang="0">
                <a:pos x="T2" y="T3"/>
              </a:cxn>
              <a:cxn ang="0">
                <a:pos x="T4" y="T5"/>
              </a:cxn>
              <a:cxn ang="0">
                <a:pos x="T6" y="T7"/>
              </a:cxn>
            </a:cxnLst>
            <a:rect l="0" t="0" r="r" b="b"/>
            <a:pathLst>
              <a:path w="165" h="144">
                <a:moveTo>
                  <a:pt x="0" y="144"/>
                </a:moveTo>
                <a:lnTo>
                  <a:pt x="83" y="0"/>
                </a:lnTo>
                <a:lnTo>
                  <a:pt x="165" y="144"/>
                </a:lnTo>
                <a:lnTo>
                  <a:pt x="0" y="144"/>
                </a:lnTo>
                <a:close/>
              </a:path>
            </a:pathLst>
          </a:custGeom>
          <a:solidFill>
            <a:srgbClr val="E54010"/>
          </a:solidFill>
          <a:ln>
            <a:noFill/>
          </a:ln>
        </p:spPr>
        <p:txBody>
          <a:bodyPr vert="horz" wrap="square" lIns="91440" tIns="45720" rIns="91440" bIns="45720" numCol="1" anchor="t" anchorCtr="0" compatLnSpc="1"/>
          <a:lstStyle/>
          <a:p>
            <a:endParaRPr lang="zh-CN" altLang="en-US"/>
          </a:p>
        </p:txBody>
      </p:sp>
      <p:sp>
        <p:nvSpPr>
          <p:cNvPr id="99" name="Freeform 13"/>
          <p:cNvSpPr/>
          <p:nvPr/>
        </p:nvSpPr>
        <p:spPr bwMode="auto">
          <a:xfrm>
            <a:off x="3001440" y="5264185"/>
            <a:ext cx="160497" cy="138392"/>
          </a:xfrm>
          <a:custGeom>
            <a:avLst/>
            <a:gdLst>
              <a:gd name="T0" fmla="*/ 0 w 167"/>
              <a:gd name="T1" fmla="*/ 144 h 144"/>
              <a:gd name="T2" fmla="*/ 82 w 167"/>
              <a:gd name="T3" fmla="*/ 0 h 144"/>
              <a:gd name="T4" fmla="*/ 167 w 167"/>
              <a:gd name="T5" fmla="*/ 144 h 144"/>
              <a:gd name="T6" fmla="*/ 0 w 167"/>
              <a:gd name="T7" fmla="*/ 144 h 144"/>
            </a:gdLst>
            <a:ahLst/>
            <a:cxnLst>
              <a:cxn ang="0">
                <a:pos x="T0" y="T1"/>
              </a:cxn>
              <a:cxn ang="0">
                <a:pos x="T2" y="T3"/>
              </a:cxn>
              <a:cxn ang="0">
                <a:pos x="T4" y="T5"/>
              </a:cxn>
              <a:cxn ang="0">
                <a:pos x="T6" y="T7"/>
              </a:cxn>
            </a:cxnLst>
            <a:rect l="0" t="0" r="r" b="b"/>
            <a:pathLst>
              <a:path w="167" h="144">
                <a:moveTo>
                  <a:pt x="0" y="144"/>
                </a:moveTo>
                <a:lnTo>
                  <a:pt x="82" y="0"/>
                </a:lnTo>
                <a:lnTo>
                  <a:pt x="167" y="144"/>
                </a:lnTo>
                <a:lnTo>
                  <a:pt x="0" y="144"/>
                </a:lnTo>
                <a:close/>
              </a:path>
            </a:pathLst>
          </a:custGeom>
          <a:solidFill>
            <a:srgbClr val="E54010"/>
          </a:solidFill>
          <a:ln>
            <a:noFill/>
          </a:ln>
        </p:spPr>
        <p:txBody>
          <a:bodyPr vert="horz" wrap="square" lIns="91440" tIns="45720" rIns="91440" bIns="45720" numCol="1" anchor="t" anchorCtr="0" compatLnSpc="1"/>
          <a:lstStyle/>
          <a:p>
            <a:endParaRPr lang="zh-CN" altLang="en-US"/>
          </a:p>
        </p:txBody>
      </p:sp>
      <p:sp>
        <p:nvSpPr>
          <p:cNvPr id="2" name="Oval 14"/>
          <p:cNvSpPr>
            <a:spLocks noChangeArrowheads="1"/>
          </p:cNvSpPr>
          <p:nvPr/>
        </p:nvSpPr>
        <p:spPr bwMode="auto">
          <a:xfrm>
            <a:off x="7361606" y="3989106"/>
            <a:ext cx="273901" cy="273901"/>
          </a:xfrm>
          <a:prstGeom prst="ellipse">
            <a:avLst/>
          </a:prstGeom>
          <a:solidFill>
            <a:srgbClr val="E54010"/>
          </a:solidFill>
          <a:ln>
            <a:noFill/>
          </a:ln>
        </p:spPr>
        <p:txBody>
          <a:bodyPr vert="horz" wrap="square" lIns="91440" tIns="45720" rIns="91440" bIns="45720" numCol="1" anchor="t" anchorCtr="0" compatLnSpc="1"/>
          <a:lstStyle/>
          <a:p>
            <a:endParaRPr lang="zh-CN" altLang="en-US"/>
          </a:p>
        </p:txBody>
      </p:sp>
      <p:sp>
        <p:nvSpPr>
          <p:cNvPr id="101" name="Freeform 15"/>
          <p:cNvSpPr/>
          <p:nvPr/>
        </p:nvSpPr>
        <p:spPr bwMode="auto">
          <a:xfrm>
            <a:off x="7406775" y="4106355"/>
            <a:ext cx="186445" cy="39404"/>
          </a:xfrm>
          <a:custGeom>
            <a:avLst/>
            <a:gdLst>
              <a:gd name="T0" fmla="*/ 80 w 82"/>
              <a:gd name="T1" fmla="*/ 0 h 17"/>
              <a:gd name="T2" fmla="*/ 2 w 82"/>
              <a:gd name="T3" fmla="*/ 0 h 17"/>
              <a:gd name="T4" fmla="*/ 0 w 82"/>
              <a:gd name="T5" fmla="*/ 2 h 17"/>
              <a:gd name="T6" fmla="*/ 0 w 82"/>
              <a:gd name="T7" fmla="*/ 15 h 17"/>
              <a:gd name="T8" fmla="*/ 2 w 82"/>
              <a:gd name="T9" fmla="*/ 17 h 17"/>
              <a:gd name="T10" fmla="*/ 80 w 82"/>
              <a:gd name="T11" fmla="*/ 17 h 17"/>
              <a:gd name="T12" fmla="*/ 82 w 82"/>
              <a:gd name="T13" fmla="*/ 15 h 17"/>
              <a:gd name="T14" fmla="*/ 82 w 82"/>
              <a:gd name="T15" fmla="*/ 2 h 17"/>
              <a:gd name="T16" fmla="*/ 80 w 8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7">
                <a:moveTo>
                  <a:pt x="80" y="0"/>
                </a:moveTo>
                <a:cubicBezTo>
                  <a:pt x="2" y="0"/>
                  <a:pt x="2" y="0"/>
                  <a:pt x="2" y="0"/>
                </a:cubicBezTo>
                <a:cubicBezTo>
                  <a:pt x="1" y="0"/>
                  <a:pt x="0" y="1"/>
                  <a:pt x="0" y="2"/>
                </a:cubicBezTo>
                <a:cubicBezTo>
                  <a:pt x="0" y="15"/>
                  <a:pt x="0" y="15"/>
                  <a:pt x="0" y="15"/>
                </a:cubicBezTo>
                <a:cubicBezTo>
                  <a:pt x="0" y="16"/>
                  <a:pt x="1" y="17"/>
                  <a:pt x="2" y="17"/>
                </a:cubicBezTo>
                <a:cubicBezTo>
                  <a:pt x="80" y="17"/>
                  <a:pt x="80" y="17"/>
                  <a:pt x="80" y="17"/>
                </a:cubicBezTo>
                <a:cubicBezTo>
                  <a:pt x="81" y="17"/>
                  <a:pt x="82" y="16"/>
                  <a:pt x="82" y="15"/>
                </a:cubicBezTo>
                <a:cubicBezTo>
                  <a:pt x="82" y="2"/>
                  <a:pt x="82" y="2"/>
                  <a:pt x="82" y="2"/>
                </a:cubicBezTo>
                <a:cubicBezTo>
                  <a:pt x="82" y="1"/>
                  <a:pt x="81" y="0"/>
                  <a:pt x="80" y="0"/>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8921952" y="1191419"/>
            <a:ext cx="271979" cy="274862"/>
            <a:chOff x="8921952" y="1124744"/>
            <a:chExt cx="271979" cy="274862"/>
          </a:xfrm>
        </p:grpSpPr>
        <p:sp>
          <p:nvSpPr>
            <p:cNvPr id="103" name="Oval 16"/>
            <p:cNvSpPr>
              <a:spLocks noChangeArrowheads="1"/>
            </p:cNvSpPr>
            <p:nvPr/>
          </p:nvSpPr>
          <p:spPr bwMode="auto">
            <a:xfrm>
              <a:off x="8921952" y="1124744"/>
              <a:ext cx="271979" cy="274862"/>
            </a:xfrm>
            <a:prstGeom prst="ellipse">
              <a:avLst/>
            </a:prstGeom>
            <a:solidFill>
              <a:srgbClr val="E54010"/>
            </a:solidFill>
            <a:ln>
              <a:noFill/>
            </a:ln>
          </p:spPr>
          <p:txBody>
            <a:bodyPr vert="horz" wrap="square" lIns="91440" tIns="45720" rIns="91440" bIns="45720" numCol="1" anchor="t" anchorCtr="0" compatLnSpc="1"/>
            <a:lstStyle/>
            <a:p>
              <a:endParaRPr lang="zh-CN" altLang="en-US"/>
            </a:p>
          </p:txBody>
        </p:sp>
        <p:sp>
          <p:nvSpPr>
            <p:cNvPr id="104" name="Freeform 17"/>
            <p:cNvSpPr/>
            <p:nvPr/>
          </p:nvSpPr>
          <p:spPr bwMode="auto">
            <a:xfrm>
              <a:off x="8983460" y="1188174"/>
              <a:ext cx="149925" cy="148003"/>
            </a:xfrm>
            <a:custGeom>
              <a:avLst/>
              <a:gdLst>
                <a:gd name="T0" fmla="*/ 38 w 66"/>
                <a:gd name="T1" fmla="*/ 0 h 65"/>
                <a:gd name="T2" fmla="*/ 28 w 66"/>
                <a:gd name="T3" fmla="*/ 0 h 65"/>
                <a:gd name="T4" fmla="*/ 26 w 66"/>
                <a:gd name="T5" fmla="*/ 1 h 65"/>
                <a:gd name="T6" fmla="*/ 26 w 66"/>
                <a:gd name="T7" fmla="*/ 26 h 65"/>
                <a:gd name="T8" fmla="*/ 2 w 66"/>
                <a:gd name="T9" fmla="*/ 26 h 65"/>
                <a:gd name="T10" fmla="*/ 0 w 66"/>
                <a:gd name="T11" fmla="*/ 27 h 65"/>
                <a:gd name="T12" fmla="*/ 0 w 66"/>
                <a:gd name="T13" fmla="*/ 37 h 65"/>
                <a:gd name="T14" fmla="*/ 2 w 66"/>
                <a:gd name="T15" fmla="*/ 39 h 65"/>
                <a:gd name="T16" fmla="*/ 26 w 66"/>
                <a:gd name="T17" fmla="*/ 39 h 65"/>
                <a:gd name="T18" fmla="*/ 26 w 66"/>
                <a:gd name="T19" fmla="*/ 64 h 65"/>
                <a:gd name="T20" fmla="*/ 28 w 66"/>
                <a:gd name="T21" fmla="*/ 65 h 65"/>
                <a:gd name="T22" fmla="*/ 38 w 66"/>
                <a:gd name="T23" fmla="*/ 65 h 65"/>
                <a:gd name="T24" fmla="*/ 40 w 66"/>
                <a:gd name="T25" fmla="*/ 64 h 65"/>
                <a:gd name="T26" fmla="*/ 40 w 66"/>
                <a:gd name="T27" fmla="*/ 39 h 65"/>
                <a:gd name="T28" fmla="*/ 64 w 66"/>
                <a:gd name="T29" fmla="*/ 39 h 65"/>
                <a:gd name="T30" fmla="*/ 66 w 66"/>
                <a:gd name="T31" fmla="*/ 37 h 65"/>
                <a:gd name="T32" fmla="*/ 66 w 66"/>
                <a:gd name="T33" fmla="*/ 27 h 65"/>
                <a:gd name="T34" fmla="*/ 64 w 66"/>
                <a:gd name="T35" fmla="*/ 26 h 65"/>
                <a:gd name="T36" fmla="*/ 40 w 66"/>
                <a:gd name="T37" fmla="*/ 26 h 65"/>
                <a:gd name="T38" fmla="*/ 40 w 66"/>
                <a:gd name="T39" fmla="*/ 1 h 65"/>
                <a:gd name="T40" fmla="*/ 38 w 66"/>
                <a:gd name="T4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5">
                  <a:moveTo>
                    <a:pt x="38" y="0"/>
                  </a:moveTo>
                  <a:cubicBezTo>
                    <a:pt x="28" y="0"/>
                    <a:pt x="28" y="0"/>
                    <a:pt x="28" y="0"/>
                  </a:cubicBezTo>
                  <a:cubicBezTo>
                    <a:pt x="27" y="0"/>
                    <a:pt x="26" y="0"/>
                    <a:pt x="26" y="1"/>
                  </a:cubicBezTo>
                  <a:cubicBezTo>
                    <a:pt x="26" y="26"/>
                    <a:pt x="26" y="26"/>
                    <a:pt x="26" y="26"/>
                  </a:cubicBezTo>
                  <a:cubicBezTo>
                    <a:pt x="2" y="26"/>
                    <a:pt x="2" y="26"/>
                    <a:pt x="2" y="26"/>
                  </a:cubicBezTo>
                  <a:cubicBezTo>
                    <a:pt x="1" y="26"/>
                    <a:pt x="0" y="27"/>
                    <a:pt x="0" y="27"/>
                  </a:cubicBezTo>
                  <a:cubicBezTo>
                    <a:pt x="0" y="37"/>
                    <a:pt x="0" y="37"/>
                    <a:pt x="0" y="37"/>
                  </a:cubicBezTo>
                  <a:cubicBezTo>
                    <a:pt x="0" y="38"/>
                    <a:pt x="1" y="39"/>
                    <a:pt x="2" y="39"/>
                  </a:cubicBezTo>
                  <a:cubicBezTo>
                    <a:pt x="26" y="39"/>
                    <a:pt x="26" y="39"/>
                    <a:pt x="26" y="39"/>
                  </a:cubicBezTo>
                  <a:cubicBezTo>
                    <a:pt x="26" y="64"/>
                    <a:pt x="26" y="64"/>
                    <a:pt x="26" y="64"/>
                  </a:cubicBezTo>
                  <a:cubicBezTo>
                    <a:pt x="26" y="64"/>
                    <a:pt x="27" y="65"/>
                    <a:pt x="28" y="65"/>
                  </a:cubicBezTo>
                  <a:cubicBezTo>
                    <a:pt x="38" y="65"/>
                    <a:pt x="38" y="65"/>
                    <a:pt x="38" y="65"/>
                  </a:cubicBezTo>
                  <a:cubicBezTo>
                    <a:pt x="39" y="65"/>
                    <a:pt x="40" y="64"/>
                    <a:pt x="40" y="64"/>
                  </a:cubicBezTo>
                  <a:cubicBezTo>
                    <a:pt x="40" y="39"/>
                    <a:pt x="40" y="39"/>
                    <a:pt x="40" y="39"/>
                  </a:cubicBezTo>
                  <a:cubicBezTo>
                    <a:pt x="64" y="39"/>
                    <a:pt x="64" y="39"/>
                    <a:pt x="64" y="39"/>
                  </a:cubicBezTo>
                  <a:cubicBezTo>
                    <a:pt x="65" y="39"/>
                    <a:pt x="66" y="38"/>
                    <a:pt x="66" y="37"/>
                  </a:cubicBezTo>
                  <a:cubicBezTo>
                    <a:pt x="66" y="27"/>
                    <a:pt x="66" y="27"/>
                    <a:pt x="66" y="27"/>
                  </a:cubicBezTo>
                  <a:cubicBezTo>
                    <a:pt x="66" y="27"/>
                    <a:pt x="65" y="26"/>
                    <a:pt x="64" y="26"/>
                  </a:cubicBezTo>
                  <a:cubicBezTo>
                    <a:pt x="40" y="26"/>
                    <a:pt x="40" y="26"/>
                    <a:pt x="40" y="26"/>
                  </a:cubicBezTo>
                  <a:cubicBezTo>
                    <a:pt x="40" y="1"/>
                    <a:pt x="40" y="1"/>
                    <a:pt x="40" y="1"/>
                  </a:cubicBezTo>
                  <a:cubicBezTo>
                    <a:pt x="40" y="0"/>
                    <a:pt x="39" y="0"/>
                    <a:pt x="38" y="0"/>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06" name="Oval 18"/>
          <p:cNvSpPr>
            <a:spLocks noChangeArrowheads="1"/>
          </p:cNvSpPr>
          <p:nvPr/>
        </p:nvSpPr>
        <p:spPr bwMode="auto">
          <a:xfrm>
            <a:off x="2944737" y="5482777"/>
            <a:ext cx="273901" cy="274862"/>
          </a:xfrm>
          <a:prstGeom prst="ellipse">
            <a:avLst/>
          </a:prstGeom>
          <a:solidFill>
            <a:srgbClr val="E54010"/>
          </a:solidFill>
          <a:ln>
            <a:noFill/>
          </a:ln>
        </p:spPr>
        <p:txBody>
          <a:bodyPr vert="horz" wrap="square" lIns="91440" tIns="45720" rIns="91440" bIns="45720" numCol="1" anchor="t" anchorCtr="0" compatLnSpc="1"/>
          <a:lstStyle/>
          <a:p>
            <a:endParaRPr lang="zh-CN" altLang="en-US"/>
          </a:p>
        </p:txBody>
      </p:sp>
      <p:sp>
        <p:nvSpPr>
          <p:cNvPr id="107" name="Freeform 19"/>
          <p:cNvSpPr/>
          <p:nvPr/>
        </p:nvSpPr>
        <p:spPr bwMode="auto">
          <a:xfrm>
            <a:off x="3019699" y="5557739"/>
            <a:ext cx="123976" cy="124937"/>
          </a:xfrm>
          <a:custGeom>
            <a:avLst/>
            <a:gdLst>
              <a:gd name="T0" fmla="*/ 46 w 55"/>
              <a:gd name="T1" fmla="*/ 0 h 55"/>
              <a:gd name="T2" fmla="*/ 45 w 55"/>
              <a:gd name="T3" fmla="*/ 1 h 55"/>
              <a:gd name="T4" fmla="*/ 27 w 55"/>
              <a:gd name="T5" fmla="*/ 18 h 55"/>
              <a:gd name="T6" fmla="*/ 10 w 55"/>
              <a:gd name="T7" fmla="*/ 1 h 55"/>
              <a:gd name="T8" fmla="*/ 9 w 55"/>
              <a:gd name="T9" fmla="*/ 0 h 55"/>
              <a:gd name="T10" fmla="*/ 8 w 55"/>
              <a:gd name="T11" fmla="*/ 1 h 55"/>
              <a:gd name="T12" fmla="*/ 1 w 55"/>
              <a:gd name="T13" fmla="*/ 8 h 55"/>
              <a:gd name="T14" fmla="*/ 1 w 55"/>
              <a:gd name="T15" fmla="*/ 10 h 55"/>
              <a:gd name="T16" fmla="*/ 18 w 55"/>
              <a:gd name="T17" fmla="*/ 28 h 55"/>
              <a:gd name="T18" fmla="*/ 1 w 55"/>
              <a:gd name="T19" fmla="*/ 45 h 55"/>
              <a:gd name="T20" fmla="*/ 1 w 55"/>
              <a:gd name="T21" fmla="*/ 47 h 55"/>
              <a:gd name="T22" fmla="*/ 8 w 55"/>
              <a:gd name="T23" fmla="*/ 55 h 55"/>
              <a:gd name="T24" fmla="*/ 9 w 55"/>
              <a:gd name="T25" fmla="*/ 55 h 55"/>
              <a:gd name="T26" fmla="*/ 10 w 55"/>
              <a:gd name="T27" fmla="*/ 55 h 55"/>
              <a:gd name="T28" fmla="*/ 27 w 55"/>
              <a:gd name="T29" fmla="*/ 37 h 55"/>
              <a:gd name="T30" fmla="*/ 45 w 55"/>
              <a:gd name="T31" fmla="*/ 55 h 55"/>
              <a:gd name="T32" fmla="*/ 46 w 55"/>
              <a:gd name="T33" fmla="*/ 55 h 55"/>
              <a:gd name="T34" fmla="*/ 47 w 55"/>
              <a:gd name="T35" fmla="*/ 55 h 55"/>
              <a:gd name="T36" fmla="*/ 54 w 55"/>
              <a:gd name="T37" fmla="*/ 47 h 55"/>
              <a:gd name="T38" fmla="*/ 54 w 55"/>
              <a:gd name="T39" fmla="*/ 45 h 55"/>
              <a:gd name="T40" fmla="*/ 37 w 55"/>
              <a:gd name="T41" fmla="*/ 28 h 55"/>
              <a:gd name="T42" fmla="*/ 54 w 55"/>
              <a:gd name="T43" fmla="*/ 10 h 55"/>
              <a:gd name="T44" fmla="*/ 54 w 55"/>
              <a:gd name="T45" fmla="*/ 8 h 55"/>
              <a:gd name="T46" fmla="*/ 47 w 55"/>
              <a:gd name="T47" fmla="*/ 1 h 55"/>
              <a:gd name="T48" fmla="*/ 46 w 55"/>
              <a:gd name="T4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55">
                <a:moveTo>
                  <a:pt x="46" y="0"/>
                </a:moveTo>
                <a:cubicBezTo>
                  <a:pt x="46" y="0"/>
                  <a:pt x="45" y="0"/>
                  <a:pt x="45" y="1"/>
                </a:cubicBezTo>
                <a:cubicBezTo>
                  <a:pt x="27" y="18"/>
                  <a:pt x="27" y="18"/>
                  <a:pt x="27" y="18"/>
                </a:cubicBezTo>
                <a:cubicBezTo>
                  <a:pt x="10" y="1"/>
                  <a:pt x="10" y="1"/>
                  <a:pt x="10" y="1"/>
                </a:cubicBezTo>
                <a:cubicBezTo>
                  <a:pt x="10" y="0"/>
                  <a:pt x="9" y="0"/>
                  <a:pt x="9" y="0"/>
                </a:cubicBezTo>
                <a:cubicBezTo>
                  <a:pt x="8" y="0"/>
                  <a:pt x="8" y="0"/>
                  <a:pt x="8" y="1"/>
                </a:cubicBezTo>
                <a:cubicBezTo>
                  <a:pt x="1" y="8"/>
                  <a:pt x="1" y="8"/>
                  <a:pt x="1" y="8"/>
                </a:cubicBezTo>
                <a:cubicBezTo>
                  <a:pt x="0" y="8"/>
                  <a:pt x="0" y="9"/>
                  <a:pt x="1" y="10"/>
                </a:cubicBezTo>
                <a:cubicBezTo>
                  <a:pt x="18" y="28"/>
                  <a:pt x="18" y="28"/>
                  <a:pt x="18" y="28"/>
                </a:cubicBezTo>
                <a:cubicBezTo>
                  <a:pt x="1" y="45"/>
                  <a:pt x="1" y="45"/>
                  <a:pt x="1" y="45"/>
                </a:cubicBezTo>
                <a:cubicBezTo>
                  <a:pt x="0" y="46"/>
                  <a:pt x="0" y="47"/>
                  <a:pt x="1" y="47"/>
                </a:cubicBezTo>
                <a:cubicBezTo>
                  <a:pt x="8" y="55"/>
                  <a:pt x="8" y="55"/>
                  <a:pt x="8" y="55"/>
                </a:cubicBezTo>
                <a:cubicBezTo>
                  <a:pt x="8" y="55"/>
                  <a:pt x="8" y="55"/>
                  <a:pt x="9" y="55"/>
                </a:cubicBezTo>
                <a:cubicBezTo>
                  <a:pt x="9" y="55"/>
                  <a:pt x="10" y="55"/>
                  <a:pt x="10" y="55"/>
                </a:cubicBezTo>
                <a:cubicBezTo>
                  <a:pt x="27" y="37"/>
                  <a:pt x="27" y="37"/>
                  <a:pt x="27" y="37"/>
                </a:cubicBezTo>
                <a:cubicBezTo>
                  <a:pt x="45" y="55"/>
                  <a:pt x="45" y="55"/>
                  <a:pt x="45" y="55"/>
                </a:cubicBezTo>
                <a:cubicBezTo>
                  <a:pt x="45" y="55"/>
                  <a:pt x="46" y="55"/>
                  <a:pt x="46" y="55"/>
                </a:cubicBezTo>
                <a:cubicBezTo>
                  <a:pt x="47" y="55"/>
                  <a:pt x="47" y="55"/>
                  <a:pt x="47" y="55"/>
                </a:cubicBezTo>
                <a:cubicBezTo>
                  <a:pt x="54" y="47"/>
                  <a:pt x="54" y="47"/>
                  <a:pt x="54" y="47"/>
                </a:cubicBezTo>
                <a:cubicBezTo>
                  <a:pt x="55" y="47"/>
                  <a:pt x="55" y="46"/>
                  <a:pt x="54" y="45"/>
                </a:cubicBezTo>
                <a:cubicBezTo>
                  <a:pt x="37" y="28"/>
                  <a:pt x="37" y="28"/>
                  <a:pt x="37" y="28"/>
                </a:cubicBezTo>
                <a:cubicBezTo>
                  <a:pt x="54" y="10"/>
                  <a:pt x="54" y="10"/>
                  <a:pt x="54" y="10"/>
                </a:cubicBezTo>
                <a:cubicBezTo>
                  <a:pt x="55" y="9"/>
                  <a:pt x="55" y="8"/>
                  <a:pt x="54" y="8"/>
                </a:cubicBezTo>
                <a:cubicBezTo>
                  <a:pt x="47" y="1"/>
                  <a:pt x="47" y="1"/>
                  <a:pt x="47" y="1"/>
                </a:cubicBezTo>
                <a:cubicBezTo>
                  <a:pt x="47" y="0"/>
                  <a:pt x="47" y="0"/>
                  <a:pt x="46" y="0"/>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7" name="椭圆 26"/>
          <p:cNvSpPr/>
          <p:nvPr/>
        </p:nvSpPr>
        <p:spPr>
          <a:xfrm>
            <a:off x="567040" y="4677150"/>
            <a:ext cx="317500" cy="317500"/>
          </a:xfrm>
          <a:prstGeom prst="ellipse">
            <a:avLst/>
          </a:prstGeom>
          <a:solidFill>
            <a:srgbClr val="010102"/>
          </a:solidFill>
          <a:ln>
            <a:solidFill>
              <a:srgbClr val="595959"/>
            </a:solidFill>
          </a:ln>
          <a:effectLst/>
          <a:scene3d>
            <a:camera prst="orthographicFront"/>
            <a:lightRig rig="contrasting" dir="t">
              <a:rot lat="0" lon="0" rev="3000000"/>
            </a:lightRig>
          </a:scene3d>
          <a:sp3d extrusionH="12700">
            <a:contourClr>
              <a:srgbClr val="3D9FA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同心圆 27"/>
          <p:cNvSpPr/>
          <p:nvPr/>
        </p:nvSpPr>
        <p:spPr>
          <a:xfrm>
            <a:off x="462265" y="4572375"/>
            <a:ext cx="527050" cy="527050"/>
          </a:xfrm>
          <a:prstGeom prst="donut">
            <a:avLst>
              <a:gd name="adj" fmla="val 19827"/>
            </a:avLst>
          </a:prstGeom>
          <a:solidFill>
            <a:srgbClr val="E5401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Freeform 13"/>
          <p:cNvSpPr/>
          <p:nvPr/>
        </p:nvSpPr>
        <p:spPr bwMode="auto">
          <a:xfrm>
            <a:off x="690040" y="5318160"/>
            <a:ext cx="160497" cy="138392"/>
          </a:xfrm>
          <a:custGeom>
            <a:avLst/>
            <a:gdLst>
              <a:gd name="T0" fmla="*/ 0 w 167"/>
              <a:gd name="T1" fmla="*/ 144 h 144"/>
              <a:gd name="T2" fmla="*/ 82 w 167"/>
              <a:gd name="T3" fmla="*/ 0 h 144"/>
              <a:gd name="T4" fmla="*/ 167 w 167"/>
              <a:gd name="T5" fmla="*/ 144 h 144"/>
              <a:gd name="T6" fmla="*/ 0 w 167"/>
              <a:gd name="T7" fmla="*/ 144 h 144"/>
            </a:gdLst>
            <a:ahLst/>
            <a:cxnLst>
              <a:cxn ang="0">
                <a:pos x="T0" y="T1"/>
              </a:cxn>
              <a:cxn ang="0">
                <a:pos x="T2" y="T3"/>
              </a:cxn>
              <a:cxn ang="0">
                <a:pos x="T4" y="T5"/>
              </a:cxn>
              <a:cxn ang="0">
                <a:pos x="T6" y="T7"/>
              </a:cxn>
            </a:cxnLst>
            <a:rect l="0" t="0" r="r" b="b"/>
            <a:pathLst>
              <a:path w="167" h="144">
                <a:moveTo>
                  <a:pt x="0" y="144"/>
                </a:moveTo>
                <a:lnTo>
                  <a:pt x="82" y="0"/>
                </a:lnTo>
                <a:lnTo>
                  <a:pt x="167" y="144"/>
                </a:lnTo>
                <a:lnTo>
                  <a:pt x="0" y="144"/>
                </a:lnTo>
                <a:close/>
              </a:path>
            </a:pathLst>
          </a:custGeom>
          <a:solidFill>
            <a:srgbClr val="E54010"/>
          </a:solidFill>
          <a:ln>
            <a:noFill/>
          </a:ln>
        </p:spPr>
        <p:txBody>
          <a:bodyPr vert="horz" wrap="square" lIns="91440" tIns="45720" rIns="91440" bIns="45720" numCol="1" anchor="t" anchorCtr="0" compatLnSpc="1"/>
          <a:lstStyle/>
          <a:p>
            <a:endParaRPr lang="zh-CN" altLang="en-US"/>
          </a:p>
        </p:txBody>
      </p:sp>
      <p:sp>
        <p:nvSpPr>
          <p:cNvPr id="30" name="文本框 29"/>
          <p:cNvSpPr txBox="1"/>
          <p:nvPr/>
        </p:nvSpPr>
        <p:spPr>
          <a:xfrm>
            <a:off x="40640" y="3368675"/>
            <a:ext cx="1460500" cy="970915"/>
          </a:xfrm>
          <a:prstGeom prst="rect">
            <a:avLst/>
          </a:prstGeom>
          <a:noFill/>
        </p:spPr>
        <p:txBody>
          <a:bodyPr wrap="none" rtlCol="0" anchor="t">
            <a:spAutoFit/>
          </a:bodyPr>
          <a:lstStyle/>
          <a:p>
            <a:pPr>
              <a:lnSpc>
                <a:spcPct val="130000"/>
              </a:lnSpc>
            </a:pPr>
            <a:r>
              <a:rPr lang="en-US" altLang="zh-CN"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2017</a:t>
            </a:r>
            <a:r>
              <a:rPr lang="zh-CN" altLang="en-US"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年</a:t>
            </a:r>
            <a:r>
              <a:rPr lang="en-US" altLang="zh-CN"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12</a:t>
            </a:r>
            <a:r>
              <a:rPr lang="zh-CN" altLang="en-US"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月</a:t>
            </a:r>
          </a:p>
          <a:p>
            <a:pPr>
              <a:lnSpc>
                <a:spcPct val="130000"/>
              </a:lnSpc>
            </a:pPr>
            <a:r>
              <a:rPr lang="zh-CN" altLang="en-US" sz="1000" dirty="0" smtClean="0">
                <a:latin typeface="微软雅黑" panose="020B0503020204020204" charset="-122"/>
                <a:ea typeface="微软雅黑" panose="020B0503020204020204" charset="-122"/>
                <a:sym typeface="+mn-ea"/>
              </a:rPr>
              <a:t>建成平台系统</a:t>
            </a:r>
          </a:p>
          <a:p>
            <a:pPr>
              <a:lnSpc>
                <a:spcPct val="130000"/>
              </a:lnSpc>
            </a:pPr>
            <a:r>
              <a:rPr lang="zh-CN" altLang="en-US" sz="1000" dirty="0" smtClean="0">
                <a:latin typeface="微软雅黑" panose="020B0503020204020204" charset="-122"/>
                <a:ea typeface="微软雅黑" panose="020B0503020204020204" charset="-122"/>
                <a:sym typeface="+mn-ea"/>
              </a:rPr>
              <a:t>上海水站突破     家</a:t>
            </a:r>
          </a:p>
          <a:p>
            <a:pPr>
              <a:lnSpc>
                <a:spcPct val="130000"/>
              </a:lnSpc>
            </a:pPr>
            <a:r>
              <a:rPr lang="zh-CN" altLang="en-US" sz="1000" dirty="0" smtClean="0">
                <a:latin typeface="微软雅黑" panose="020B0503020204020204" charset="-122"/>
                <a:ea typeface="微软雅黑" panose="020B0503020204020204" charset="-122"/>
                <a:sym typeface="+mn-ea"/>
              </a:rPr>
              <a:t>实现</a:t>
            </a:r>
            <a:r>
              <a:rPr lang="en-US" altLang="zh-CN" sz="1000" dirty="0" smtClean="0">
                <a:latin typeface="微软雅黑" panose="020B0503020204020204" charset="-122"/>
                <a:ea typeface="微软雅黑" panose="020B0503020204020204" charset="-122"/>
                <a:sym typeface="+mn-ea"/>
              </a:rPr>
              <a:t>50%</a:t>
            </a:r>
            <a:r>
              <a:rPr lang="zh-CN" altLang="en-US" sz="1000" dirty="0" smtClean="0">
                <a:latin typeface="微软雅黑" panose="020B0503020204020204" charset="-122"/>
                <a:ea typeface="微软雅黑" panose="020B0503020204020204" charset="-122"/>
                <a:sym typeface="+mn-ea"/>
              </a:rPr>
              <a:t>的市场占有率</a:t>
            </a:r>
          </a:p>
        </p:txBody>
      </p:sp>
      <p:sp>
        <p:nvSpPr>
          <p:cNvPr id="31" name="文本框 30"/>
          <p:cNvSpPr txBox="1"/>
          <p:nvPr/>
        </p:nvSpPr>
        <p:spPr>
          <a:xfrm>
            <a:off x="2126615" y="3484880"/>
            <a:ext cx="1503680" cy="850265"/>
          </a:xfrm>
          <a:prstGeom prst="rect">
            <a:avLst/>
          </a:prstGeom>
          <a:noFill/>
        </p:spPr>
        <p:txBody>
          <a:bodyPr wrap="none" rtlCol="0" anchor="t">
            <a:spAutoFit/>
          </a:bodyPr>
          <a:lstStyle/>
          <a:p>
            <a:pPr>
              <a:lnSpc>
                <a:spcPct val="130000"/>
              </a:lnSpc>
            </a:pPr>
            <a:r>
              <a:rPr lang="en-US" altLang="zh-CN" sz="1000" dirty="0" smtClean="0">
                <a:latin typeface="微软雅黑" panose="020B0503020204020204" charset="-122"/>
                <a:ea typeface="微软雅黑" panose="020B0503020204020204" charset="-122"/>
                <a:sym typeface="+mn-ea"/>
              </a:rPr>
              <a:t>2017</a:t>
            </a:r>
            <a:r>
              <a:rPr lang="zh-CN" altLang="en-US" sz="1000" dirty="0" smtClean="0">
                <a:latin typeface="微软雅黑" panose="020B0503020204020204" charset="-122"/>
                <a:ea typeface="微软雅黑" panose="020B0503020204020204" charset="-122"/>
                <a:sym typeface="+mn-ea"/>
              </a:rPr>
              <a:t>年</a:t>
            </a:r>
          </a:p>
          <a:p>
            <a:pPr>
              <a:lnSpc>
                <a:spcPct val="130000"/>
              </a:lnSpc>
            </a:pPr>
            <a:r>
              <a:rPr lang="zh-CN" altLang="en-US" sz="1000" dirty="0" smtClean="0">
                <a:latin typeface="微软雅黑" panose="020B0503020204020204" charset="-122"/>
                <a:ea typeface="微软雅黑" panose="020B0503020204020204" charset="-122"/>
                <a:sym typeface="+mn-ea"/>
              </a:rPr>
              <a:t>建设</a:t>
            </a:r>
            <a:r>
              <a:rPr lang="zh-CN" altLang="en-US"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首个</a:t>
            </a:r>
          </a:p>
          <a:p>
            <a:pPr>
              <a:lnSpc>
                <a:spcPct val="130000"/>
              </a:lnSpc>
            </a:pPr>
            <a:r>
              <a:rPr lang="zh-CN" altLang="en-US"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模式复制样板</a:t>
            </a:r>
            <a:r>
              <a:rPr lang="zh-CN" altLang="en-US" sz="1000" dirty="0" smtClean="0">
                <a:latin typeface="微软雅黑" panose="020B0503020204020204" charset="-122"/>
                <a:ea typeface="微软雅黑" panose="020B0503020204020204" charset="-122"/>
                <a:sym typeface="+mn-ea"/>
              </a:rPr>
              <a:t>城市</a:t>
            </a:r>
          </a:p>
        </p:txBody>
      </p:sp>
      <p:sp>
        <p:nvSpPr>
          <p:cNvPr id="32" name="文本框 31"/>
          <p:cNvSpPr txBox="1"/>
          <p:nvPr/>
        </p:nvSpPr>
        <p:spPr>
          <a:xfrm>
            <a:off x="4494530" y="3852545"/>
            <a:ext cx="1071880" cy="770890"/>
          </a:xfrm>
          <a:prstGeom prst="rect">
            <a:avLst/>
          </a:prstGeom>
          <a:noFill/>
        </p:spPr>
        <p:txBody>
          <a:bodyPr wrap="none" rtlCol="0" anchor="t">
            <a:spAutoFit/>
          </a:bodyPr>
          <a:lstStyle/>
          <a:p>
            <a:pPr>
              <a:lnSpc>
                <a:spcPct val="130000"/>
              </a:lnSpc>
            </a:pPr>
            <a:r>
              <a:rPr lang="en-US" altLang="zh-CN"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2018</a:t>
            </a:r>
            <a:r>
              <a:rPr lang="zh-CN" altLang="en-US"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年</a:t>
            </a:r>
          </a:p>
          <a:p>
            <a:pPr>
              <a:lnSpc>
                <a:spcPct val="130000"/>
              </a:lnSpc>
            </a:pPr>
            <a:r>
              <a:rPr lang="zh-CN" altLang="en-US" sz="1000" dirty="0" smtClean="0">
                <a:latin typeface="微软雅黑" panose="020B0503020204020204" charset="-122"/>
                <a:ea typeface="微软雅黑" panose="020B0503020204020204" charset="-122"/>
                <a:sym typeface="+mn-ea"/>
              </a:rPr>
              <a:t>开拓长三角地区</a:t>
            </a:r>
          </a:p>
          <a:p>
            <a:pPr>
              <a:lnSpc>
                <a:spcPct val="130000"/>
              </a:lnSpc>
            </a:pPr>
            <a:r>
              <a:rPr lang="en-US" altLang="zh-CN" sz="1000" dirty="0" smtClean="0">
                <a:latin typeface="微软雅黑" panose="020B0503020204020204" charset="-122"/>
                <a:ea typeface="微软雅黑" panose="020B0503020204020204" charset="-122"/>
                <a:sym typeface="+mn-ea"/>
              </a:rPr>
              <a:t>5</a:t>
            </a:r>
            <a:r>
              <a:rPr lang="zh-CN" altLang="en-US" sz="1000" dirty="0" smtClean="0">
                <a:latin typeface="微软雅黑" panose="020B0503020204020204" charset="-122"/>
                <a:ea typeface="微软雅黑" panose="020B0503020204020204" charset="-122"/>
                <a:sym typeface="+mn-ea"/>
              </a:rPr>
              <a:t>个样板城市</a:t>
            </a:r>
          </a:p>
        </p:txBody>
      </p:sp>
      <p:sp>
        <p:nvSpPr>
          <p:cNvPr id="33" name="文本框 32"/>
          <p:cNvSpPr txBox="1"/>
          <p:nvPr/>
        </p:nvSpPr>
        <p:spPr>
          <a:xfrm>
            <a:off x="6491605" y="2348230"/>
            <a:ext cx="1327150" cy="770890"/>
          </a:xfrm>
          <a:prstGeom prst="rect">
            <a:avLst/>
          </a:prstGeom>
          <a:noFill/>
        </p:spPr>
        <p:txBody>
          <a:bodyPr wrap="none" rtlCol="0" anchor="t">
            <a:spAutoFit/>
          </a:bodyPr>
          <a:lstStyle/>
          <a:p>
            <a:pPr>
              <a:lnSpc>
                <a:spcPct val="130000"/>
              </a:lnSpc>
            </a:pPr>
            <a:r>
              <a:rPr lang="en-US" altLang="zh-CN"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2019</a:t>
            </a:r>
            <a:r>
              <a:rPr lang="zh-CN" altLang="en-US"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年</a:t>
            </a:r>
          </a:p>
          <a:p>
            <a:pPr>
              <a:lnSpc>
                <a:spcPct val="130000"/>
              </a:lnSpc>
            </a:pPr>
            <a:r>
              <a:rPr lang="zh-CN" altLang="en-US" sz="1000" dirty="0" smtClean="0">
                <a:latin typeface="微软雅黑" panose="020B0503020204020204" charset="-122"/>
                <a:ea typeface="微软雅黑" panose="020B0503020204020204" charset="-122"/>
                <a:sym typeface="+mn-ea"/>
              </a:rPr>
              <a:t>布点全国</a:t>
            </a:r>
            <a:r>
              <a:rPr lang="en-US" altLang="zh-CN" sz="1000" dirty="0" smtClean="0">
                <a:latin typeface="微软雅黑" panose="020B0503020204020204" charset="-122"/>
                <a:ea typeface="微软雅黑" panose="020B0503020204020204" charset="-122"/>
                <a:sym typeface="+mn-ea"/>
              </a:rPr>
              <a:t>20</a:t>
            </a:r>
            <a:r>
              <a:rPr lang="zh-CN" altLang="en-US" sz="1000" dirty="0" smtClean="0">
                <a:latin typeface="微软雅黑" panose="020B0503020204020204" charset="-122"/>
                <a:ea typeface="微软雅黑" panose="020B0503020204020204" charset="-122"/>
                <a:sym typeface="+mn-ea"/>
              </a:rPr>
              <a:t>个城市</a:t>
            </a:r>
          </a:p>
          <a:p>
            <a:pPr>
              <a:lnSpc>
                <a:spcPct val="130000"/>
              </a:lnSpc>
            </a:pPr>
            <a:r>
              <a:rPr lang="en-US" altLang="zh-CN" sz="1000" dirty="0" smtClean="0">
                <a:latin typeface="微软雅黑" panose="020B0503020204020204" charset="-122"/>
                <a:ea typeface="微软雅黑" panose="020B0503020204020204" charset="-122"/>
                <a:sym typeface="+mn-ea"/>
              </a:rPr>
              <a:t>C</a:t>
            </a:r>
            <a:r>
              <a:rPr lang="zh-CN" altLang="en-US" sz="1000" dirty="0" smtClean="0">
                <a:latin typeface="微软雅黑" panose="020B0503020204020204" charset="-122"/>
                <a:ea typeface="微软雅黑" panose="020B0503020204020204" charset="-122"/>
                <a:sym typeface="+mn-ea"/>
              </a:rPr>
              <a:t>端客户</a:t>
            </a:r>
            <a:r>
              <a:rPr lang="en-US" altLang="zh-CN" sz="1000" dirty="0" smtClean="0">
                <a:latin typeface="微软雅黑" panose="020B0503020204020204" charset="-122"/>
                <a:ea typeface="微软雅黑" panose="020B0503020204020204" charset="-122"/>
                <a:sym typeface="+mn-ea"/>
              </a:rPr>
              <a:t>1000</a:t>
            </a:r>
            <a:r>
              <a:rPr lang="zh-CN" altLang="en-US" sz="1000" dirty="0" smtClean="0">
                <a:latin typeface="微软雅黑" panose="020B0503020204020204" charset="-122"/>
                <a:ea typeface="微软雅黑" panose="020B0503020204020204" charset="-122"/>
                <a:sym typeface="+mn-ea"/>
              </a:rPr>
              <a:t>万以上</a:t>
            </a:r>
          </a:p>
        </p:txBody>
      </p:sp>
      <p:sp>
        <p:nvSpPr>
          <p:cNvPr id="34" name="文本框 33"/>
          <p:cNvSpPr txBox="1"/>
          <p:nvPr/>
        </p:nvSpPr>
        <p:spPr>
          <a:xfrm>
            <a:off x="8687435" y="2453005"/>
            <a:ext cx="2527300" cy="770890"/>
          </a:xfrm>
          <a:prstGeom prst="rect">
            <a:avLst/>
          </a:prstGeom>
          <a:noFill/>
        </p:spPr>
        <p:txBody>
          <a:bodyPr wrap="square" rtlCol="0" anchor="t">
            <a:spAutoFit/>
          </a:bodyPr>
          <a:lstStyle/>
          <a:p>
            <a:pPr>
              <a:lnSpc>
                <a:spcPct val="130000"/>
              </a:lnSpc>
            </a:pPr>
            <a:r>
              <a:rPr lang="en-US" altLang="zh-CN"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2020</a:t>
            </a:r>
            <a:r>
              <a:rPr lang="zh-CN" altLang="en-US" sz="14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年</a:t>
            </a:r>
          </a:p>
          <a:p>
            <a:pPr>
              <a:lnSpc>
                <a:spcPct val="130000"/>
              </a:lnSpc>
            </a:pPr>
            <a:r>
              <a:rPr lang="zh-CN" altLang="en-US" sz="1000" dirty="0" smtClean="0">
                <a:latin typeface="微软雅黑" panose="020B0503020204020204" charset="-122"/>
                <a:ea typeface="微软雅黑" panose="020B0503020204020204" charset="-122"/>
                <a:sym typeface="+mn-ea"/>
              </a:rPr>
              <a:t>成为互联网细分化载重物流品牌平台</a:t>
            </a:r>
          </a:p>
          <a:p>
            <a:pPr>
              <a:lnSpc>
                <a:spcPct val="130000"/>
              </a:lnSpc>
            </a:pPr>
            <a:r>
              <a:rPr lang="zh-CN" altLang="en-US" sz="1000" dirty="0" smtClean="0">
                <a:latin typeface="微软雅黑" panose="020B0503020204020204" charset="-122"/>
                <a:ea typeface="微软雅黑" panose="020B0503020204020204" charset="-122"/>
                <a:sym typeface="+mn-ea"/>
              </a:rPr>
              <a:t>所有地区分公司与母公司进行股份制改造</a:t>
            </a:r>
          </a:p>
        </p:txBody>
      </p:sp>
      <p:sp>
        <p:nvSpPr>
          <p:cNvPr id="35" name="椭圆 34"/>
          <p:cNvSpPr/>
          <p:nvPr/>
        </p:nvSpPr>
        <p:spPr>
          <a:xfrm>
            <a:off x="11554227" y="1890466"/>
            <a:ext cx="317500" cy="317500"/>
          </a:xfrm>
          <a:prstGeom prst="ellipse">
            <a:avLst/>
          </a:prstGeom>
          <a:solidFill>
            <a:srgbClr val="010102"/>
          </a:solidFill>
          <a:ln>
            <a:solidFill>
              <a:srgbClr val="595959"/>
            </a:solidFill>
          </a:ln>
          <a:effectLst/>
          <a:scene3d>
            <a:camera prst="orthographicFront"/>
            <a:lightRig rig="contrasting" dir="t">
              <a:rot lat="0" lon="0" rev="3000000"/>
            </a:lightRig>
          </a:scene3d>
          <a:sp3d extrusionH="12700">
            <a:contourClr>
              <a:srgbClr val="3D9FA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同心圆 35"/>
          <p:cNvSpPr/>
          <p:nvPr/>
        </p:nvSpPr>
        <p:spPr>
          <a:xfrm>
            <a:off x="11449452" y="1785691"/>
            <a:ext cx="527050" cy="527050"/>
          </a:xfrm>
          <a:prstGeom prst="donut">
            <a:avLst>
              <a:gd name="adj" fmla="val 19827"/>
            </a:avLst>
          </a:prstGeom>
          <a:solidFill>
            <a:srgbClr val="E5401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p:cNvSpPr txBox="1"/>
          <p:nvPr/>
        </p:nvSpPr>
        <p:spPr>
          <a:xfrm>
            <a:off x="10992485" y="1174750"/>
            <a:ext cx="1097915" cy="610870"/>
          </a:xfrm>
          <a:prstGeom prst="rect">
            <a:avLst/>
          </a:prstGeom>
          <a:noFill/>
        </p:spPr>
        <p:txBody>
          <a:bodyPr wrap="square" rtlCol="0" anchor="t">
            <a:spAutoFit/>
          </a:bodyPr>
          <a:lstStyle/>
          <a:p>
            <a:pPr>
              <a:lnSpc>
                <a:spcPct val="130000"/>
              </a:lnSpc>
            </a:pPr>
            <a:r>
              <a:rPr lang="en-US" altLang="zh-CN" sz="16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2022</a:t>
            </a:r>
            <a:r>
              <a:rPr lang="zh-CN" altLang="en-US" sz="1600" b="1" dirty="0" smtClean="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年</a:t>
            </a:r>
          </a:p>
          <a:p>
            <a:pPr>
              <a:lnSpc>
                <a:spcPct val="130000"/>
              </a:lnSpc>
            </a:pPr>
            <a:r>
              <a:rPr lang="en-US" altLang="zh-CN" sz="1000" dirty="0" smtClean="0">
                <a:latin typeface="微软雅黑" panose="020B0503020204020204" charset="-122"/>
                <a:ea typeface="微软雅黑" panose="020B0503020204020204" charset="-122"/>
                <a:sym typeface="+mn-ea"/>
              </a:rPr>
              <a:t>IPO</a:t>
            </a:r>
            <a:r>
              <a:rPr lang="zh-CN" altLang="en-US" sz="1000" dirty="0" smtClean="0">
                <a:latin typeface="微软雅黑" panose="020B0503020204020204" charset="-122"/>
                <a:ea typeface="微软雅黑" panose="020B0503020204020204" charset="-122"/>
                <a:sym typeface="+mn-ea"/>
              </a:rPr>
              <a:t>启动</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89153"/>
          <a:stretch>
            <a:fillRect/>
          </a:stretch>
        </p:blipFill>
        <p:spPr>
          <a:xfrm>
            <a:off x="-8255" y="2131060"/>
            <a:ext cx="12199620" cy="2894330"/>
          </a:xfrm>
          <a:prstGeom prst="rect">
            <a:avLst/>
          </a:prstGeom>
          <a:noFill/>
          <a:ln w="9525">
            <a:noFill/>
          </a:ln>
        </p:spPr>
      </p:pic>
      <p:sp>
        <p:nvSpPr>
          <p:cNvPr id="100" name="文本框 99"/>
          <p:cNvSpPr txBox="1"/>
          <p:nvPr/>
        </p:nvSpPr>
        <p:spPr>
          <a:xfrm>
            <a:off x="2277110" y="2828925"/>
            <a:ext cx="3704590" cy="1322070"/>
          </a:xfrm>
          <a:prstGeom prst="rect">
            <a:avLst/>
          </a:prstGeom>
          <a:noFill/>
          <a:ln w="9525">
            <a:noFill/>
          </a:ln>
        </p:spPr>
        <p:txBody>
          <a:bodyPr wrap="square">
            <a:spAutoFit/>
          </a:bodyPr>
          <a:lstStyle/>
          <a:p>
            <a:pPr indent="0"/>
            <a:r>
              <a:rPr lang="zh-CN" altLang="en-US" sz="8000" b="1">
                <a:solidFill>
                  <a:schemeClr val="bg1"/>
                </a:solidFill>
                <a:latin typeface="微软雅黑" panose="020B0503020204020204" charset="-122"/>
                <a:ea typeface="微软雅黑" panose="020B0503020204020204" charset="-122"/>
                <a:cs typeface="宋体" panose="02010600030101010101" pitchFamily="2" charset="-122"/>
              </a:rPr>
              <a:t>谢   谢！</a:t>
            </a:r>
          </a:p>
        </p:txBody>
      </p:sp>
      <p:pic>
        <p:nvPicPr>
          <p:cNvPr id="6" name="图片 5"/>
          <p:cNvPicPr>
            <a:picLocks noChangeAspect="1"/>
          </p:cNvPicPr>
          <p:nvPr/>
        </p:nvPicPr>
        <p:blipFill>
          <a:blip r:embed="rId3"/>
          <a:srcRect l="6543" t="23364" r="6134" b="11997"/>
          <a:stretch>
            <a:fillRect/>
          </a:stretch>
        </p:blipFill>
        <p:spPr>
          <a:xfrm>
            <a:off x="7136765" y="2388235"/>
            <a:ext cx="2033905" cy="1950085"/>
          </a:xfrm>
          <a:prstGeom prst="rect">
            <a:avLst/>
          </a:prstGeom>
        </p:spPr>
      </p:pic>
      <p:sp>
        <p:nvSpPr>
          <p:cNvPr id="7" name="文本框 6"/>
          <p:cNvSpPr txBox="1"/>
          <p:nvPr/>
        </p:nvSpPr>
        <p:spPr>
          <a:xfrm>
            <a:off x="7833360" y="4452620"/>
            <a:ext cx="640080" cy="368300"/>
          </a:xfrm>
          <a:prstGeom prst="rect">
            <a:avLst/>
          </a:prstGeom>
          <a:noFill/>
        </p:spPr>
        <p:txBody>
          <a:bodyPr wrap="none" rtlCol="0" anchor="t">
            <a:spAutoFit/>
          </a:bodyPr>
          <a:lstStyle/>
          <a:p>
            <a:r>
              <a:rPr lang="zh-CN" altLang="en-US">
                <a:solidFill>
                  <a:schemeClr val="bg1"/>
                </a:solidFill>
                <a:latin typeface="微软雅黑" panose="020B0503020204020204" charset="-122"/>
                <a:ea typeface="微软雅黑" panose="020B0503020204020204" charset="-122"/>
              </a:rPr>
              <a:t>张锦</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255" y="0"/>
            <a:ext cx="6847205" cy="6857365"/>
          </a:xfrm>
          <a:prstGeom prst="rect">
            <a:avLst/>
          </a:prstGeom>
        </p:spPr>
      </p:pic>
      <p:sp>
        <p:nvSpPr>
          <p:cNvPr id="2" name="标题 1"/>
          <p:cNvSpPr>
            <a:spLocks noGrp="1"/>
          </p:cNvSpPr>
          <p:nvPr>
            <p:ph type="ctrTitle"/>
          </p:nvPr>
        </p:nvSpPr>
        <p:spPr>
          <a:xfrm>
            <a:off x="6997065" y="226060"/>
            <a:ext cx="4826635" cy="1105535"/>
          </a:xfrm>
        </p:spPr>
        <p:txBody>
          <a:bodyPr>
            <a:scene3d>
              <a:camera prst="orthographicFront"/>
              <a:lightRig rig="threePt" dir="t"/>
            </a:scene3d>
          </a:bodyPr>
          <a:lstStyle/>
          <a:p>
            <a:r>
              <a:rPr lang="zh-CN" altLang="zh-CN" sz="48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个人介绍</a:t>
            </a:r>
          </a:p>
        </p:txBody>
      </p:sp>
      <p:sp>
        <p:nvSpPr>
          <p:cNvPr id="27656" name="TextBox 16"/>
          <p:cNvSpPr txBox="1">
            <a:spLocks noChangeArrowheads="1"/>
          </p:cNvSpPr>
          <p:nvPr/>
        </p:nvSpPr>
        <p:spPr bwMode="auto">
          <a:xfrm>
            <a:off x="7199630" y="2737485"/>
            <a:ext cx="3569335" cy="1938020"/>
          </a:xfrm>
          <a:prstGeom prst="rect">
            <a:avLst/>
          </a:prstGeom>
          <a:noFill/>
          <a:ln w="9525">
            <a:noFill/>
            <a:miter lim="800000"/>
          </a:ln>
        </p:spPr>
        <p:txBody>
          <a:bodyPr wrap="square">
            <a:spAutoFit/>
            <a:scene3d>
              <a:camera prst="orthographicFront"/>
              <a:lightRig rig="threePt" dir="t"/>
            </a:scene3d>
          </a:bodyPr>
          <a:lstStyle/>
          <a:p>
            <a:pPr indent="0">
              <a:buFontTx/>
              <a:buNone/>
            </a:pPr>
            <a:r>
              <a:rPr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上海佐奕投资咨询有限公司董事长 </a:t>
            </a:r>
          </a:p>
          <a:p>
            <a:pPr indent="0">
              <a:buFontTx/>
              <a:buNone/>
            </a:pPr>
            <a:r>
              <a:rPr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上海市51创业俱乐部发起人 </a:t>
            </a:r>
          </a:p>
          <a:p>
            <a:pPr indent="0">
              <a:buFontTx/>
              <a:buNone/>
            </a:pPr>
            <a:r>
              <a:rPr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品牌树加盟网创始人</a:t>
            </a:r>
          </a:p>
          <a:p>
            <a:pPr indent="0">
              <a:buFontTx/>
              <a:buNone/>
            </a:pPr>
            <a:r>
              <a:rPr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上海剑鹰集团异同策划合伙人</a:t>
            </a:r>
          </a:p>
          <a:p>
            <a:pPr indent="0">
              <a:buFontTx/>
              <a:buNone/>
            </a:pPr>
            <a:r>
              <a:rPr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“时享驿站汽修便利店”董事兼CEO </a:t>
            </a:r>
          </a:p>
          <a:p>
            <a:pPr indent="0">
              <a:buFontTx/>
              <a:buNone/>
            </a:pPr>
            <a:r>
              <a:rPr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曾任 泛亚生命集团</a:t>
            </a:r>
            <a:r>
              <a:rPr lang="zh-CN"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a:t>
            </a:r>
            <a:r>
              <a:rPr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全球加盟集团合伙人</a:t>
            </a:r>
          </a:p>
          <a:p>
            <a:pPr indent="0">
              <a:buFontTx/>
              <a:buNone/>
            </a:pPr>
            <a:r>
              <a:rPr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也曾经完成三个月融资过千万的业绩</a:t>
            </a:r>
          </a:p>
          <a:p>
            <a:pPr indent="0">
              <a:buFontTx/>
              <a:buNone/>
            </a:pPr>
            <a:r>
              <a:rPr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对公司顶层战略规划有丰富经验</a:t>
            </a:r>
            <a:endParaRPr lang="zh-CN"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endParaRPr>
          </a:p>
          <a:p>
            <a:pPr indent="0">
              <a:buFontTx/>
              <a:buNone/>
            </a:pPr>
            <a:r>
              <a:rPr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对加盟招商有丰富的资源</a:t>
            </a:r>
            <a:endParaRPr lang="zh-CN"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endParaRPr>
          </a:p>
          <a:p>
            <a:pPr indent="0">
              <a:buFontTx/>
              <a:buNone/>
            </a:pPr>
            <a:r>
              <a:rPr sz="1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对公司众筹融资有独到的研究和执行方法</a:t>
            </a:r>
          </a:p>
        </p:txBody>
      </p:sp>
      <p:sp>
        <p:nvSpPr>
          <p:cNvPr id="27657" name="矩形 15"/>
          <p:cNvSpPr>
            <a:spLocks noChangeArrowheads="1"/>
          </p:cNvSpPr>
          <p:nvPr/>
        </p:nvSpPr>
        <p:spPr bwMode="auto">
          <a:xfrm>
            <a:off x="7199313" y="1616075"/>
            <a:ext cx="3382962" cy="1201738"/>
          </a:xfrm>
          <a:prstGeom prst="rect">
            <a:avLst/>
          </a:prstGeom>
          <a:noFill/>
          <a:ln w="9525">
            <a:noFill/>
            <a:miter lim="800000"/>
          </a:ln>
        </p:spPr>
        <p:txBody>
          <a:bodyPr wrap="none" anchor="ctr">
            <a:scene3d>
              <a:camera prst="orthographicFront"/>
              <a:lightRig rig="threePt" dir="t"/>
            </a:scene3d>
          </a:bodyPr>
          <a:lstStyle/>
          <a:p>
            <a:pPr>
              <a:buFont typeface="Arial" panose="020B0604020202020204" pitchFamily="34" charset="0"/>
              <a:buNone/>
            </a:pPr>
            <a:r>
              <a:rPr lang="zh-CN" altLang="en-US" sz="28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张  锦</a:t>
            </a:r>
          </a:p>
          <a:p>
            <a:pPr>
              <a:buFont typeface="Arial" panose="020B0604020202020204" pitchFamily="34" charset="0"/>
              <a:buNone/>
            </a:pPr>
            <a:endParaRPr lang="zh-CN" altLang="en-US" sz="14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endParaRPr>
          </a:p>
          <a:p>
            <a:pPr>
              <a:buFont typeface="Arial" panose="020B0604020202020204" pitchFamily="34" charset="0"/>
              <a:buNone/>
            </a:pPr>
            <a:r>
              <a:rPr lang="zh-CN" altLang="en-US" sz="14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安徽农业大学学士，复旦</a:t>
            </a:r>
            <a:r>
              <a:rPr lang="en-US" altLang="zh-CN" sz="14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EMBA</a:t>
            </a:r>
            <a:r>
              <a:rPr lang="zh-CN" altLang="en-US" sz="14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panose="020B0604020202020204" pitchFamily="34" charset="0"/>
              </a:rPr>
              <a:t>硕士</a:t>
            </a:r>
          </a:p>
        </p:txBody>
      </p:sp>
      <p:pic>
        <p:nvPicPr>
          <p:cNvPr id="5" name="图片 4"/>
          <p:cNvPicPr>
            <a:picLocks noChangeAspect="1"/>
          </p:cNvPicPr>
          <p:nvPr/>
        </p:nvPicPr>
        <p:blipFill>
          <a:blip r:embed="rId3"/>
          <a:stretch>
            <a:fillRect/>
          </a:stretch>
        </p:blipFill>
        <p:spPr>
          <a:xfrm>
            <a:off x="7291705" y="5003800"/>
            <a:ext cx="2965450" cy="1409700"/>
          </a:xfrm>
          <a:prstGeom prst="rect">
            <a:avLst/>
          </a:prstGeom>
        </p:spPr>
      </p:pic>
      <p:pic>
        <p:nvPicPr>
          <p:cNvPr id="6" name="图片 5"/>
          <p:cNvPicPr>
            <a:picLocks noChangeAspect="1"/>
          </p:cNvPicPr>
          <p:nvPr/>
        </p:nvPicPr>
        <p:blipFill>
          <a:blip r:embed="rId4"/>
          <a:stretch>
            <a:fillRect/>
          </a:stretch>
        </p:blipFill>
        <p:spPr>
          <a:xfrm>
            <a:off x="10257155" y="5102225"/>
            <a:ext cx="1894840" cy="121221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2"/>
          <a:srcRect b="89153"/>
          <a:stretch>
            <a:fillRect/>
          </a:stretch>
        </p:blipFill>
        <p:spPr>
          <a:xfrm>
            <a:off x="-8255" y="1264920"/>
            <a:ext cx="12199620" cy="3959860"/>
          </a:xfrm>
          <a:prstGeom prst="rect">
            <a:avLst/>
          </a:prstGeom>
          <a:noFill/>
          <a:ln w="9525">
            <a:noFill/>
          </a:ln>
        </p:spPr>
      </p:pic>
      <p:sp>
        <p:nvSpPr>
          <p:cNvPr id="9" name="文本框 8"/>
          <p:cNvSpPr txBox="1"/>
          <p:nvPr/>
        </p:nvSpPr>
        <p:spPr>
          <a:xfrm>
            <a:off x="2153285" y="2171065"/>
            <a:ext cx="7886700" cy="922020"/>
          </a:xfrm>
          <a:prstGeom prst="rect">
            <a:avLst/>
          </a:prstGeom>
          <a:noFill/>
        </p:spPr>
        <p:txBody>
          <a:bodyPr wrap="square" rtlCol="0" anchor="t">
            <a:spAutoFit/>
          </a:bodyPr>
          <a:lstStyle/>
          <a:p>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互联网快速发展的</a:t>
            </a:r>
            <a:r>
              <a:rPr lang="en-US" altLang="zh-CN" sz="5400" b="1">
                <a:solidFill>
                  <a:schemeClr val="bg1"/>
                </a:solidFill>
                <a:latin typeface="微软雅黑" panose="020B0503020204020204" charset="-122"/>
                <a:ea typeface="微软雅黑" panose="020B0503020204020204" charset="-122"/>
                <a:cs typeface="宋体" panose="02010600030101010101" pitchFamily="2" charset="-122"/>
                <a:sym typeface="+mn-ea"/>
              </a:rPr>
              <a:t>10</a:t>
            </a:r>
            <a:r>
              <a:rPr lang="zh-CN" altLang="en-US" sz="5400" b="1">
                <a:solidFill>
                  <a:schemeClr val="bg1"/>
                </a:solidFill>
                <a:latin typeface="微软雅黑" panose="020B0503020204020204" charset="-122"/>
                <a:ea typeface="微软雅黑" panose="020B0503020204020204" charset="-122"/>
                <a:cs typeface="宋体" panose="02010600030101010101" pitchFamily="2" charset="-122"/>
                <a:sym typeface="+mn-ea"/>
              </a:rPr>
              <a:t>年，</a:t>
            </a:r>
            <a:endParaRPr lang="zh-CN" altLang="en-US" sz="4800" b="1">
              <a:solidFill>
                <a:schemeClr val="bg1"/>
              </a:solidFill>
              <a:latin typeface="微软雅黑" panose="020B0503020204020204" charset="-122"/>
              <a:ea typeface="微软雅黑" panose="020B0503020204020204" charset="-122"/>
              <a:cs typeface="宋体" panose="02010600030101010101" pitchFamily="2" charset="-122"/>
              <a:sym typeface="+mn-ea"/>
            </a:endParaRPr>
          </a:p>
        </p:txBody>
      </p:sp>
      <p:sp>
        <p:nvSpPr>
          <p:cNvPr id="3" name="文本框 2"/>
          <p:cNvSpPr txBox="1"/>
          <p:nvPr/>
        </p:nvSpPr>
        <p:spPr>
          <a:xfrm>
            <a:off x="2153285" y="3452495"/>
            <a:ext cx="7640320" cy="829945"/>
          </a:xfrm>
          <a:prstGeom prst="rect">
            <a:avLst/>
          </a:prstGeom>
          <a:noFill/>
        </p:spPr>
        <p:txBody>
          <a:bodyPr wrap="none" rtlCol="0" anchor="t">
            <a:spAutoFit/>
          </a:bodyPr>
          <a:lstStyle/>
          <a:p>
            <a:r>
              <a:rPr lang="zh-CN" altLang="en-US" sz="4800" b="1">
                <a:solidFill>
                  <a:schemeClr val="bg1"/>
                </a:solidFill>
                <a:latin typeface="微软雅黑" panose="020B0503020204020204" charset="-122"/>
                <a:ea typeface="微软雅黑" panose="020B0503020204020204" charset="-122"/>
                <a:cs typeface="宋体" panose="02010600030101010101" pitchFamily="2" charset="-122"/>
                <a:sym typeface="+mn-ea"/>
              </a:rPr>
              <a:t>却是快递被动致富的</a:t>
            </a:r>
            <a:r>
              <a:rPr lang="en-US" altLang="zh-CN" sz="4800" b="1">
                <a:solidFill>
                  <a:schemeClr val="bg1"/>
                </a:solidFill>
                <a:latin typeface="微软雅黑" panose="020B0503020204020204" charset="-122"/>
                <a:ea typeface="微软雅黑" panose="020B0503020204020204" charset="-122"/>
                <a:cs typeface="宋体" panose="02010600030101010101" pitchFamily="2" charset="-122"/>
                <a:sym typeface="+mn-ea"/>
              </a:rPr>
              <a:t>10</a:t>
            </a:r>
            <a:r>
              <a:rPr lang="zh-CN" altLang="en-US" sz="4800" b="1">
                <a:solidFill>
                  <a:schemeClr val="bg1"/>
                </a:solidFill>
                <a:latin typeface="微软雅黑" panose="020B0503020204020204" charset="-122"/>
                <a:ea typeface="微软雅黑" panose="020B0503020204020204" charset="-122"/>
                <a:cs typeface="宋体" panose="02010600030101010101" pitchFamily="2" charset="-122"/>
                <a:sym typeface="+mn-ea"/>
              </a:rPr>
              <a:t>年。</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2"/>
          <a:srcRect b="89153"/>
          <a:stretch>
            <a:fillRect/>
          </a:stretch>
        </p:blipFill>
        <p:spPr>
          <a:xfrm>
            <a:off x="-8255" y="1264920"/>
            <a:ext cx="12199620" cy="3959860"/>
          </a:xfrm>
          <a:prstGeom prst="rect">
            <a:avLst/>
          </a:prstGeom>
          <a:noFill/>
          <a:ln w="9525">
            <a:noFill/>
          </a:ln>
        </p:spPr>
      </p:pic>
      <p:sp>
        <p:nvSpPr>
          <p:cNvPr id="2" name="标题 1"/>
          <p:cNvSpPr>
            <a:spLocks noGrp="1"/>
          </p:cNvSpPr>
          <p:nvPr>
            <p:ph type="ctrTitle"/>
          </p:nvPr>
        </p:nvSpPr>
        <p:spPr>
          <a:xfrm>
            <a:off x="1205865" y="1868170"/>
            <a:ext cx="5723255" cy="892175"/>
          </a:xfrm>
        </p:spPr>
        <p:txBody>
          <a:bodyPr/>
          <a:lstStyle/>
          <a:p>
            <a:r>
              <a:rPr lang="zh-CN" altLang="zh-CN" sz="4400" b="1">
                <a:solidFill>
                  <a:schemeClr val="bg1"/>
                </a:solidFill>
                <a:latin typeface="微软雅黑" panose="020B0503020204020204" charset="-122"/>
                <a:ea typeface="微软雅黑" panose="020B0503020204020204" charset="-122"/>
              </a:rPr>
              <a:t>顺丰今天市值</a:t>
            </a:r>
          </a:p>
        </p:txBody>
      </p:sp>
      <p:sp>
        <p:nvSpPr>
          <p:cNvPr id="3" name="标题 1"/>
          <p:cNvSpPr>
            <a:spLocks noGrp="1"/>
          </p:cNvSpPr>
          <p:nvPr/>
        </p:nvSpPr>
        <p:spPr>
          <a:xfrm>
            <a:off x="5251450" y="1588135"/>
            <a:ext cx="5163185" cy="13354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a:solidFill>
                  <a:schemeClr val="bg1"/>
                </a:solidFill>
                <a:latin typeface="微软雅黑" panose="020B0503020204020204" charset="-122"/>
                <a:ea typeface="微软雅黑" panose="020B0503020204020204" charset="-122"/>
              </a:rPr>
              <a:t>2500</a:t>
            </a:r>
            <a:r>
              <a:rPr lang="zh-CN" altLang="en-US" b="1">
                <a:solidFill>
                  <a:schemeClr val="bg1"/>
                </a:solidFill>
                <a:latin typeface="微软雅黑" panose="020B0503020204020204" charset="-122"/>
                <a:ea typeface="微软雅黑" panose="020B0503020204020204" charset="-122"/>
              </a:rPr>
              <a:t>亿</a:t>
            </a:r>
          </a:p>
        </p:txBody>
      </p:sp>
      <p:sp>
        <p:nvSpPr>
          <p:cNvPr id="5" name="标题 1"/>
          <p:cNvSpPr>
            <a:spLocks noGrp="1"/>
          </p:cNvSpPr>
          <p:nvPr/>
        </p:nvSpPr>
        <p:spPr>
          <a:xfrm>
            <a:off x="2890520" y="4009390"/>
            <a:ext cx="5723255" cy="892175"/>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400" b="1">
                <a:solidFill>
                  <a:schemeClr val="bg1"/>
                </a:solidFill>
                <a:latin typeface="微软雅黑" panose="020B0503020204020204" charset="-122"/>
                <a:ea typeface="微软雅黑" panose="020B0503020204020204" charset="-122"/>
              </a:rPr>
              <a:t>整个物流行业未来市场市值</a:t>
            </a:r>
            <a:r>
              <a:rPr lang="en-US" altLang="zh-CN" sz="2400" b="1">
                <a:solidFill>
                  <a:schemeClr val="bg1"/>
                </a:solidFill>
                <a:latin typeface="微软雅黑" panose="020B0503020204020204" charset="-122"/>
                <a:ea typeface="微软雅黑" panose="020B0503020204020204" charset="-122"/>
              </a:rPr>
              <a:t>20</a:t>
            </a:r>
            <a:r>
              <a:rPr lang="zh-CN" altLang="en-US" sz="2400" b="1">
                <a:solidFill>
                  <a:schemeClr val="bg1"/>
                </a:solidFill>
                <a:latin typeface="微软雅黑" panose="020B0503020204020204" charset="-122"/>
                <a:ea typeface="微软雅黑" panose="020B0503020204020204" charset="-122"/>
              </a:rPr>
              <a:t>万亿</a:t>
            </a:r>
          </a:p>
        </p:txBody>
      </p:sp>
      <p:sp>
        <p:nvSpPr>
          <p:cNvPr id="6" name="标题 1"/>
          <p:cNvSpPr>
            <a:spLocks noGrp="1"/>
          </p:cNvSpPr>
          <p:nvPr/>
        </p:nvSpPr>
        <p:spPr>
          <a:xfrm>
            <a:off x="1678940" y="3117215"/>
            <a:ext cx="8146415" cy="892175"/>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000" b="1">
                <a:solidFill>
                  <a:schemeClr val="bg1"/>
                </a:solidFill>
                <a:latin typeface="微软雅黑" panose="020B0503020204020204" charset="-122"/>
                <a:ea typeface="微软雅黑" panose="020B0503020204020204" charset="-122"/>
              </a:rPr>
              <a:t>圆通 </a:t>
            </a:r>
            <a:r>
              <a:rPr lang="en-US" altLang="zh-CN" sz="2000" b="1">
                <a:solidFill>
                  <a:schemeClr val="bg1"/>
                </a:solidFill>
                <a:latin typeface="微软雅黑" panose="020B0503020204020204" charset="-122"/>
                <a:ea typeface="微软雅黑" panose="020B0503020204020204" charset="-122"/>
              </a:rPr>
              <a:t>703</a:t>
            </a:r>
            <a:r>
              <a:rPr lang="zh-CN" altLang="en-US" sz="2000" b="1">
                <a:solidFill>
                  <a:schemeClr val="bg1"/>
                </a:solidFill>
                <a:latin typeface="微软雅黑" panose="020B0503020204020204" charset="-122"/>
                <a:ea typeface="微软雅黑" panose="020B0503020204020204" charset="-122"/>
              </a:rPr>
              <a:t>亿         中通</a:t>
            </a:r>
            <a:r>
              <a:rPr lang="en-US" altLang="zh-CN" sz="2000" b="1">
                <a:solidFill>
                  <a:schemeClr val="bg1"/>
                </a:solidFill>
                <a:latin typeface="微软雅黑" panose="020B0503020204020204" charset="-122"/>
                <a:ea typeface="微软雅黑" panose="020B0503020204020204" charset="-122"/>
              </a:rPr>
              <a:t>725</a:t>
            </a:r>
            <a:r>
              <a:rPr lang="zh-CN" altLang="en-US" sz="2000" b="1">
                <a:solidFill>
                  <a:schemeClr val="bg1"/>
                </a:solidFill>
                <a:latin typeface="微软雅黑" panose="020B0503020204020204" charset="-122"/>
                <a:ea typeface="微软雅黑" panose="020B0503020204020204" charset="-122"/>
              </a:rPr>
              <a:t>亿         申通</a:t>
            </a:r>
            <a:r>
              <a:rPr lang="en-US" altLang="zh-CN" sz="2000" b="1">
                <a:solidFill>
                  <a:schemeClr val="bg1"/>
                </a:solidFill>
                <a:latin typeface="微软雅黑" panose="020B0503020204020204" charset="-122"/>
                <a:ea typeface="微软雅黑" panose="020B0503020204020204" charset="-122"/>
              </a:rPr>
              <a:t>425         </a:t>
            </a:r>
            <a:r>
              <a:rPr lang="zh-CN" altLang="en-US" sz="2000" b="1">
                <a:solidFill>
                  <a:schemeClr val="bg1"/>
                </a:solidFill>
                <a:latin typeface="微软雅黑" panose="020B0503020204020204" charset="-122"/>
                <a:ea typeface="微软雅黑" panose="020B0503020204020204" charset="-122"/>
              </a:rPr>
              <a:t>韵达</a:t>
            </a:r>
            <a:r>
              <a:rPr lang="en-US" altLang="zh-CN" sz="2000" b="1">
                <a:solidFill>
                  <a:schemeClr val="bg1"/>
                </a:solidFill>
                <a:latin typeface="微软雅黑" panose="020B0503020204020204" charset="-122"/>
                <a:ea typeface="微软雅黑" panose="020B0503020204020204" charset="-122"/>
              </a:rPr>
              <a:t>488</a:t>
            </a:r>
            <a:r>
              <a:rPr lang="zh-CN" altLang="en-US" sz="2000" b="1">
                <a:solidFill>
                  <a:schemeClr val="bg1"/>
                </a:solidFill>
                <a:latin typeface="微软雅黑" panose="020B0503020204020204" charset="-122"/>
                <a:ea typeface="微软雅黑" panose="020B0503020204020204" charset="-122"/>
              </a:rPr>
              <a:t>亿</a:t>
            </a:r>
          </a:p>
        </p:txBody>
      </p:sp>
      <p:sp>
        <p:nvSpPr>
          <p:cNvPr id="7" name="标题 1"/>
          <p:cNvSpPr>
            <a:spLocks noGrp="1"/>
          </p:cNvSpPr>
          <p:nvPr/>
        </p:nvSpPr>
        <p:spPr>
          <a:xfrm>
            <a:off x="9130030" y="4507230"/>
            <a:ext cx="3272155" cy="394335"/>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1400" b="1">
                <a:solidFill>
                  <a:schemeClr val="bg1"/>
                </a:solidFill>
                <a:latin typeface="微软雅黑" panose="020B0503020204020204" charset="-122"/>
                <a:ea typeface="微软雅黑" panose="020B0503020204020204" charset="-122"/>
              </a:rPr>
              <a:t>截止于</a:t>
            </a:r>
            <a:r>
              <a:rPr lang="en-US" altLang="zh-CN" sz="1400" b="1">
                <a:solidFill>
                  <a:schemeClr val="bg1"/>
                </a:solidFill>
                <a:latin typeface="微软雅黑" panose="020B0503020204020204" charset="-122"/>
                <a:ea typeface="微软雅黑" panose="020B0503020204020204" charset="-122"/>
              </a:rPr>
              <a:t>2017.2.23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2"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1"/>
      <p:bldP spid="7"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2"/>
          <a:srcRect b="89153"/>
          <a:stretch>
            <a:fillRect/>
          </a:stretch>
        </p:blipFill>
        <p:spPr>
          <a:xfrm>
            <a:off x="-8255" y="1264920"/>
            <a:ext cx="12199620" cy="3959860"/>
          </a:xfrm>
          <a:prstGeom prst="rect">
            <a:avLst/>
          </a:prstGeom>
          <a:noFill/>
          <a:ln w="9525">
            <a:noFill/>
          </a:ln>
        </p:spPr>
      </p:pic>
      <p:sp>
        <p:nvSpPr>
          <p:cNvPr id="5" name="TextBox 6"/>
          <p:cNvSpPr txBox="1"/>
          <p:nvPr/>
        </p:nvSpPr>
        <p:spPr>
          <a:xfrm>
            <a:off x="1002030" y="1359853"/>
            <a:ext cx="9894570" cy="3046095"/>
          </a:xfrm>
          <a:prstGeom prst="rect">
            <a:avLst/>
          </a:prstGeom>
          <a:noFill/>
          <a:effectLst/>
        </p:spPr>
        <p:txBody>
          <a:bodyPr wrap="square" anchor="ctr">
            <a:spAutoFit/>
          </a:bodyPr>
          <a:lstStyle/>
          <a:p>
            <a:pPr algn="l">
              <a:lnSpc>
                <a:spcPct val="160000"/>
              </a:lnSpc>
            </a:pPr>
            <a:r>
              <a:rPr lang="zh-CN" altLang="ko-KR" sz="6000" b="1" dirty="0">
                <a:solidFill>
                  <a:schemeClr val="bg1"/>
                </a:solidFill>
                <a:latin typeface="微软雅黑" panose="020B0503020204020204" charset="-122"/>
                <a:ea typeface="微软雅黑" panose="020B0503020204020204" charset="-122"/>
              </a:rPr>
              <a:t>物流界的下一个</a:t>
            </a:r>
            <a:r>
              <a:rPr lang="en-US" altLang="zh-CN" sz="6000" b="1" dirty="0">
                <a:solidFill>
                  <a:schemeClr val="bg1"/>
                </a:solidFill>
                <a:latin typeface="微软雅黑" panose="020B0503020204020204" charset="-122"/>
                <a:ea typeface="微软雅黑" panose="020B0503020204020204" charset="-122"/>
              </a:rPr>
              <a:t>“</a:t>
            </a:r>
            <a:r>
              <a:rPr lang="zh-CN" altLang="ko-KR" sz="6000" b="1" dirty="0">
                <a:solidFill>
                  <a:schemeClr val="bg1"/>
                </a:solidFill>
                <a:latin typeface="微软雅黑" panose="020B0503020204020204" charset="-122"/>
                <a:ea typeface="微软雅黑" panose="020B0503020204020204" charset="-122"/>
              </a:rPr>
              <a:t>顺丰</a:t>
            </a:r>
            <a:r>
              <a:rPr lang="en-US" altLang="zh-CN" sz="6000" b="1" dirty="0">
                <a:solidFill>
                  <a:schemeClr val="bg1"/>
                </a:solidFill>
                <a:latin typeface="微软雅黑" panose="020B0503020204020204" charset="-122"/>
                <a:ea typeface="微软雅黑" panose="020B0503020204020204" charset="-122"/>
              </a:rPr>
              <a:t>”</a:t>
            </a:r>
          </a:p>
          <a:p>
            <a:pPr algn="r">
              <a:lnSpc>
                <a:spcPct val="160000"/>
              </a:lnSpc>
            </a:pPr>
            <a:r>
              <a:rPr lang="en-US" altLang="zh-CN" sz="6000" b="1" dirty="0">
                <a:solidFill>
                  <a:schemeClr val="bg1"/>
                </a:solidFill>
                <a:latin typeface="微软雅黑" panose="020B0503020204020204" charset="-122"/>
                <a:ea typeface="微软雅黑" panose="020B0503020204020204" charset="-122"/>
              </a:rPr>
              <a:t>——</a:t>
            </a:r>
            <a:r>
              <a:rPr lang="en-US" altLang="zh-CN" sz="6000" b="1" dirty="0">
                <a:solidFill>
                  <a:schemeClr val="bg1"/>
                </a:solidFill>
                <a:latin typeface="微软雅黑" panose="020B0503020204020204" charset="-122"/>
                <a:ea typeface="微软雅黑" panose="020B0503020204020204" charset="-122"/>
                <a:sym typeface="+mn-ea"/>
              </a:rPr>
              <a:t>“</a:t>
            </a:r>
            <a:r>
              <a:rPr lang="zh-CN" altLang="en-US" sz="6000" b="1" dirty="0">
                <a:solidFill>
                  <a:schemeClr val="bg1"/>
                </a:solidFill>
                <a:latin typeface="微软雅黑" panose="020B0503020204020204" charset="-122"/>
                <a:ea typeface="微软雅黑" panose="020B0503020204020204" charset="-122"/>
              </a:rPr>
              <a:t>仓蚁管家</a:t>
            </a:r>
            <a:r>
              <a:rPr lang="en-US" altLang="zh-CN" sz="6000" b="1" dirty="0">
                <a:solidFill>
                  <a:schemeClr val="bg1"/>
                </a:solidFill>
                <a:latin typeface="微软雅黑" panose="020B0503020204020204" charset="-122"/>
                <a:ea typeface="微软雅黑" panose="020B0503020204020204" charset="-122"/>
                <a:sym typeface="+mn-ea"/>
              </a:rPr>
              <a:t>”</a:t>
            </a:r>
            <a:r>
              <a:rPr lang="zh-CN" altLang="en-US" sz="6000" b="1" dirty="0">
                <a:solidFill>
                  <a:schemeClr val="bg1"/>
                </a:solidFill>
                <a:latin typeface="微软雅黑" panose="020B0503020204020204" charset="-122"/>
                <a:ea typeface="微软雅黑" panose="020B0503020204020204" charset="-122"/>
              </a:rPr>
              <a:t>快递平台</a:t>
            </a:r>
          </a:p>
        </p:txBody>
      </p:sp>
      <p:sp>
        <p:nvSpPr>
          <p:cNvPr id="9" name="TextBox 55"/>
          <p:cNvSpPr txBox="1"/>
          <p:nvPr/>
        </p:nvSpPr>
        <p:spPr>
          <a:xfrm>
            <a:off x="7492365" y="4596765"/>
            <a:ext cx="3813810" cy="46037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marR="0" defTabSz="914400" rtl="0" fontAlgn="auto" latinLnBrk="0">
              <a:spcBef>
                <a:spcPts val="0"/>
              </a:spcBef>
              <a:spcAft>
                <a:spcPts val="0"/>
              </a:spcAft>
              <a:buClrTx/>
              <a:buSzTx/>
              <a:buFontTx/>
              <a:defRPr/>
            </a:pPr>
            <a:r>
              <a:rPr kumimoji="0" lang="zh-CN" altLang="ko-KR" sz="2400" b="1" kern="0" cap="none" spc="0" normalizeH="0" baseline="0" noProof="0" dirty="0" smtClean="0">
                <a:solidFill>
                  <a:schemeClr val="bg1"/>
                </a:solidFill>
                <a:effectLst/>
                <a:latin typeface="微软雅黑" panose="020B0503020204020204" charset="-122"/>
                <a:ea typeface="微软雅黑" panose="020B0503020204020204" charset="-122"/>
                <a:cs typeface="Arial" panose="020B0604020202020204" pitchFamily="34" charset="0"/>
              </a:rPr>
              <a:t>一家专注重物的快递平台</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12772" y="2222596"/>
            <a:ext cx="1605280" cy="521970"/>
          </a:xfrm>
          <a:prstGeom prst="rect">
            <a:avLst/>
          </a:prstGeom>
        </p:spPr>
        <p:txBody>
          <a:bodyPr wrap="none">
            <a:spAutoFit/>
          </a:bodyPr>
          <a:lstStyle/>
          <a:p>
            <a:pPr algn="dist"/>
            <a:r>
              <a:rPr lang="zh-CN" altLang="en-US" sz="2800" dirty="0" smtClean="0">
                <a:latin typeface="方正兰亭粗黑简体" panose="02000000000000000000" pitchFamily="2" charset="-122"/>
                <a:ea typeface="方正兰亭粗黑简体" panose="02000000000000000000" pitchFamily="2" charset="-122"/>
              </a:rPr>
              <a:t>项目介绍</a:t>
            </a:r>
          </a:p>
        </p:txBody>
      </p:sp>
      <p:sp>
        <p:nvSpPr>
          <p:cNvPr id="5" name="矩形 4"/>
          <p:cNvSpPr/>
          <p:nvPr/>
        </p:nvSpPr>
        <p:spPr>
          <a:xfrm>
            <a:off x="5912772" y="3005010"/>
            <a:ext cx="1605280" cy="521970"/>
          </a:xfrm>
          <a:prstGeom prst="rect">
            <a:avLst/>
          </a:prstGeom>
        </p:spPr>
        <p:txBody>
          <a:bodyPr wrap="none">
            <a:spAutoFit/>
          </a:bodyPr>
          <a:lstStyle/>
          <a:p>
            <a:pPr algn="dist"/>
            <a:r>
              <a:rPr lang="zh-CN" altLang="en-US" sz="2800" dirty="0">
                <a:latin typeface="方正兰亭粗黑简体" panose="02000000000000000000" pitchFamily="2" charset="-122"/>
                <a:ea typeface="方正兰亭粗黑简体" panose="02000000000000000000" pitchFamily="2" charset="-122"/>
              </a:rPr>
              <a:t>平台资源</a:t>
            </a:r>
          </a:p>
        </p:txBody>
      </p:sp>
      <p:sp>
        <p:nvSpPr>
          <p:cNvPr id="6" name="矩形 5"/>
          <p:cNvSpPr/>
          <p:nvPr/>
        </p:nvSpPr>
        <p:spPr>
          <a:xfrm>
            <a:off x="5906113" y="3771626"/>
            <a:ext cx="1605280" cy="521970"/>
          </a:xfrm>
          <a:prstGeom prst="rect">
            <a:avLst/>
          </a:prstGeom>
        </p:spPr>
        <p:txBody>
          <a:bodyPr wrap="none">
            <a:spAutoFit/>
          </a:bodyPr>
          <a:lstStyle/>
          <a:p>
            <a:pPr algn="dist"/>
            <a:r>
              <a:rPr lang="zh-CN" altLang="zh-CN" sz="2800" dirty="0">
                <a:latin typeface="方正兰亭粗黑简体" panose="02000000000000000000" pitchFamily="2" charset="-122"/>
                <a:ea typeface="方正兰亭粗黑简体" panose="02000000000000000000" pitchFamily="2" charset="-122"/>
              </a:rPr>
              <a:t>核心团队</a:t>
            </a:r>
          </a:p>
        </p:txBody>
      </p:sp>
      <p:cxnSp>
        <p:nvCxnSpPr>
          <p:cNvPr id="8" name="直接连接符 7"/>
          <p:cNvCxnSpPr/>
          <p:nvPr/>
        </p:nvCxnSpPr>
        <p:spPr>
          <a:xfrm>
            <a:off x="4699642" y="2486674"/>
            <a:ext cx="900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713290" y="3307966"/>
            <a:ext cx="900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13348" y="4064013"/>
            <a:ext cx="900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734303" y="4839584"/>
            <a:ext cx="900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086851" y="2183841"/>
            <a:ext cx="464185" cy="706755"/>
          </a:xfrm>
          <a:prstGeom prst="rect">
            <a:avLst/>
          </a:prstGeom>
        </p:spPr>
        <p:txBody>
          <a:bodyPr wrap="none">
            <a:spAutoFit/>
          </a:bodyPr>
          <a:lstStyle/>
          <a:p>
            <a:r>
              <a:rPr lang="en-US" altLang="zh-CN" sz="4000"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1</a:t>
            </a:r>
          </a:p>
        </p:txBody>
      </p:sp>
      <p:sp>
        <p:nvSpPr>
          <p:cNvPr id="13" name="矩形 12"/>
          <p:cNvSpPr/>
          <p:nvPr/>
        </p:nvSpPr>
        <p:spPr>
          <a:xfrm>
            <a:off x="4086851" y="2912676"/>
            <a:ext cx="464185" cy="706755"/>
          </a:xfrm>
          <a:prstGeom prst="rect">
            <a:avLst/>
          </a:prstGeom>
        </p:spPr>
        <p:txBody>
          <a:bodyPr wrap="none">
            <a:spAutoFit/>
          </a:bodyPr>
          <a:lstStyle/>
          <a:p>
            <a:r>
              <a:rPr lang="en-US" altLang="zh-CN" sz="4000"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2</a:t>
            </a:r>
          </a:p>
        </p:txBody>
      </p:sp>
      <p:sp>
        <p:nvSpPr>
          <p:cNvPr id="14" name="矩形 13"/>
          <p:cNvSpPr/>
          <p:nvPr/>
        </p:nvSpPr>
        <p:spPr>
          <a:xfrm>
            <a:off x="4095503" y="3680660"/>
            <a:ext cx="464185" cy="706755"/>
          </a:xfrm>
          <a:prstGeom prst="rect">
            <a:avLst/>
          </a:prstGeom>
        </p:spPr>
        <p:txBody>
          <a:bodyPr wrap="none">
            <a:spAutoFit/>
          </a:bodyPr>
          <a:lstStyle/>
          <a:p>
            <a:r>
              <a:rPr lang="en-US" altLang="zh-CN" sz="4000"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3</a:t>
            </a:r>
          </a:p>
        </p:txBody>
      </p:sp>
      <p:sp>
        <p:nvSpPr>
          <p:cNvPr id="15" name="矩形 14"/>
          <p:cNvSpPr/>
          <p:nvPr/>
        </p:nvSpPr>
        <p:spPr>
          <a:xfrm>
            <a:off x="4095986" y="4451820"/>
            <a:ext cx="464185" cy="706755"/>
          </a:xfrm>
          <a:prstGeom prst="rect">
            <a:avLst/>
          </a:prstGeom>
        </p:spPr>
        <p:txBody>
          <a:bodyPr wrap="none">
            <a:spAutoFit/>
          </a:bodyPr>
          <a:lstStyle/>
          <a:p>
            <a:r>
              <a:rPr lang="en-US" altLang="zh-CN" sz="4000"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4</a:t>
            </a:r>
          </a:p>
        </p:txBody>
      </p:sp>
      <p:sp>
        <p:nvSpPr>
          <p:cNvPr id="34" name="矩形 33"/>
          <p:cNvSpPr/>
          <p:nvPr/>
        </p:nvSpPr>
        <p:spPr>
          <a:xfrm>
            <a:off x="5927068" y="4578076"/>
            <a:ext cx="1605280" cy="521970"/>
          </a:xfrm>
          <a:prstGeom prst="rect">
            <a:avLst/>
          </a:prstGeom>
        </p:spPr>
        <p:txBody>
          <a:bodyPr wrap="none">
            <a:spAutoFit/>
          </a:bodyPr>
          <a:lstStyle/>
          <a:p>
            <a:pPr algn="dist"/>
            <a:r>
              <a:rPr lang="zh-CN" altLang="en-US" sz="2800" dirty="0">
                <a:latin typeface="方正兰亭粗黑简体" panose="02000000000000000000" pitchFamily="2" charset="-122"/>
                <a:ea typeface="方正兰亭粗黑简体" panose="02000000000000000000" pitchFamily="2" charset="-122"/>
              </a:rPr>
              <a:t>融资计划</a:t>
            </a:r>
          </a:p>
        </p:txBody>
      </p:sp>
      <p:pic>
        <p:nvPicPr>
          <p:cNvPr id="7170" name="Picture 2"/>
          <p:cNvPicPr>
            <a:picLocks noChangeAspect="1"/>
          </p:cNvPicPr>
          <p:nvPr/>
        </p:nvPicPr>
        <p:blipFill>
          <a:blip r:embed="rId2"/>
          <a:srcRect b="89153"/>
          <a:stretch>
            <a:fillRect/>
          </a:stretch>
        </p:blipFill>
        <p:spPr>
          <a:xfrm>
            <a:off x="-635" y="633730"/>
            <a:ext cx="12193270" cy="661670"/>
          </a:xfrm>
          <a:prstGeom prst="rect">
            <a:avLst/>
          </a:prstGeom>
          <a:noFill/>
          <a:ln w="9525">
            <a:noFill/>
          </a:ln>
        </p:spPr>
      </p:pic>
      <p:sp>
        <p:nvSpPr>
          <p:cNvPr id="7171" name="제목 109"/>
          <p:cNvSpPr txBox="1"/>
          <p:nvPr/>
        </p:nvSpPr>
        <p:spPr>
          <a:xfrm>
            <a:off x="4179570" y="582613"/>
            <a:ext cx="3352800" cy="763587"/>
          </a:xfrm>
          <a:prstGeom prst="rect">
            <a:avLst/>
          </a:prstGeom>
          <a:noFill/>
          <a:ln w="9525">
            <a:noFill/>
          </a:ln>
        </p:spPr>
        <p:txBody>
          <a:bodyPr anchor="ctr"/>
          <a:lstStyle/>
          <a:p>
            <a:pPr algn="ctr"/>
            <a:r>
              <a:rPr lang="zh-CN" altLang="en-US" sz="3200" dirty="0">
                <a:solidFill>
                  <a:schemeClr val="bg1"/>
                </a:solidFill>
                <a:latin typeface="微软雅黑" panose="020B0503020204020204" charset="-122"/>
                <a:ea typeface="微软雅黑" panose="020B0503020204020204" charset="-122"/>
              </a:rPr>
              <a:t>目       录</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12775" y="177165"/>
            <a:ext cx="1402080" cy="460375"/>
          </a:xfrm>
          <a:prstGeom prst="rect">
            <a:avLst/>
          </a:prstGeom>
          <a:noFill/>
        </p:spPr>
        <p:txBody>
          <a:bodyPr wrap="none" rtlCol="0" anchor="t">
            <a:spAutoFit/>
          </a:bodyPr>
          <a:lstStyle/>
          <a:p>
            <a:r>
              <a:rPr lang="zh-CN" altLang="en-US" sz="2400" b="1">
                <a:latin typeface="微软雅黑" panose="020B0503020204020204" charset="-122"/>
                <a:ea typeface="微软雅黑" panose="020B0503020204020204" charset="-122"/>
              </a:rPr>
              <a:t>项目介绍</a:t>
            </a:r>
          </a:p>
        </p:txBody>
      </p:sp>
      <p:pic>
        <p:nvPicPr>
          <p:cNvPr id="6" name="Picture 2"/>
          <p:cNvPicPr>
            <a:picLocks noChangeAspect="1"/>
          </p:cNvPicPr>
          <p:nvPr/>
        </p:nvPicPr>
        <p:blipFill>
          <a:blip r:embed="rId2"/>
          <a:srcRect b="89153"/>
          <a:stretch>
            <a:fillRect/>
          </a:stretch>
        </p:blipFill>
        <p:spPr>
          <a:xfrm>
            <a:off x="-8255" y="-9525"/>
            <a:ext cx="470535" cy="833755"/>
          </a:xfrm>
          <a:prstGeom prst="rect">
            <a:avLst/>
          </a:prstGeom>
          <a:noFill/>
          <a:ln w="9525">
            <a:noFill/>
          </a:ln>
        </p:spPr>
      </p:pic>
      <p:sp>
        <p:nvSpPr>
          <p:cNvPr id="100" name="文本框 99"/>
          <p:cNvSpPr txBox="1"/>
          <p:nvPr/>
        </p:nvSpPr>
        <p:spPr>
          <a:xfrm>
            <a:off x="1651000" y="2196465"/>
            <a:ext cx="9782810" cy="2922905"/>
          </a:xfrm>
          <a:prstGeom prst="rect">
            <a:avLst/>
          </a:prstGeom>
          <a:noFill/>
          <a:ln w="9525">
            <a:noFill/>
          </a:ln>
        </p:spPr>
        <p:txBody>
          <a:bodyPr wrap="square">
            <a:spAutoFit/>
          </a:bodyPr>
          <a:lstStyle/>
          <a:p>
            <a:pPr indent="0" algn="l"/>
            <a:r>
              <a:rPr lang="zh-CN" altLang="en-US" sz="4400" b="1" i="1">
                <a:solidFill>
                  <a:srgbClr val="ED5A1A"/>
                </a:solidFill>
                <a:latin typeface="微软雅黑" panose="020B0503020204020204" charset="-122"/>
                <a:ea typeface="微软雅黑" panose="020B0503020204020204" charset="-122"/>
                <a:cs typeface="宋体" panose="02010600030101010101" pitchFamily="2" charset="-122"/>
              </a:rPr>
              <a:t>仓蚁管</a:t>
            </a:r>
            <a:r>
              <a:rPr lang="zh-CN" altLang="en-US" sz="4400" b="1" i="1">
                <a:solidFill>
                  <a:srgbClr val="ED5A1A"/>
                </a:solidFill>
                <a:latin typeface="微软雅黑" panose="020B0503020204020204" charset="-122"/>
                <a:ea typeface="微软雅黑" panose="020B0503020204020204" charset="-122"/>
                <a:cs typeface="宋体" panose="02010600030101010101" pitchFamily="2" charset="-122"/>
                <a:sym typeface="+mn-ea"/>
              </a:rPr>
              <a:t>家</a:t>
            </a:r>
            <a:endParaRPr lang="zh-CN" altLang="en-US" sz="4400" b="1" i="1">
              <a:solidFill>
                <a:srgbClr val="ED5A1A"/>
              </a:solidFill>
              <a:latin typeface="微软雅黑" panose="020B0503020204020204" charset="-122"/>
              <a:ea typeface="微软雅黑" panose="020B0503020204020204" charset="-122"/>
              <a:cs typeface="宋体" panose="02010600030101010101" pitchFamily="2" charset="-122"/>
            </a:endParaRPr>
          </a:p>
          <a:p>
            <a:pPr indent="0"/>
            <a:r>
              <a:rPr lang="zh-CN" altLang="en-US" sz="4400" b="1" i="1">
                <a:solidFill>
                  <a:srgbClr val="ED5A1A"/>
                </a:solidFill>
                <a:latin typeface="微软雅黑" panose="020B0503020204020204" charset="-122"/>
                <a:ea typeface="微软雅黑" panose="020B0503020204020204" charset="-122"/>
                <a:cs typeface="宋体" panose="02010600030101010101" pitchFamily="2" charset="-122"/>
              </a:rPr>
              <a:t>一家专注做重物到家的快递平台！</a:t>
            </a:r>
          </a:p>
          <a:p>
            <a:pPr indent="0"/>
            <a:r>
              <a:rPr lang="zh-CN" altLang="en-US" sz="2400">
                <a:solidFill>
                  <a:srgbClr val="ED5A1A"/>
                </a:solidFill>
                <a:latin typeface="微软雅黑" panose="020B0503020204020204" charset="-122"/>
                <a:ea typeface="微软雅黑" panose="020B0503020204020204" charset="-122"/>
                <a:cs typeface="宋体" panose="02010600030101010101" pitchFamily="2" charset="-122"/>
              </a:rPr>
              <a:t>（载重</a:t>
            </a:r>
            <a:r>
              <a:rPr lang="en-US" altLang="zh-CN" sz="2400">
                <a:solidFill>
                  <a:srgbClr val="ED5A1A"/>
                </a:solidFill>
                <a:latin typeface="微软雅黑" panose="020B0503020204020204" charset="-122"/>
                <a:ea typeface="微软雅黑" panose="020B0503020204020204" charset="-122"/>
                <a:cs typeface="Calibri" panose="020F0502020204030204" charset="0"/>
              </a:rPr>
              <a:t>10kg</a:t>
            </a:r>
            <a:r>
              <a:rPr lang="zh-CN" altLang="en-US" sz="2400">
                <a:solidFill>
                  <a:srgbClr val="ED5A1A"/>
                </a:solidFill>
                <a:latin typeface="微软雅黑" panose="020B0503020204020204" charset="-122"/>
                <a:ea typeface="微软雅黑" panose="020B0503020204020204" charset="-122"/>
                <a:cs typeface="宋体" panose="02010600030101010101" pitchFamily="2" charset="-122"/>
              </a:rPr>
              <a:t>以上重物）</a:t>
            </a:r>
          </a:p>
          <a:p>
            <a:pPr indent="0"/>
            <a:endParaRPr lang="zh-CN" altLang="en-US" sz="3200">
              <a:solidFill>
                <a:srgbClr val="ED5A1A"/>
              </a:solidFill>
              <a:latin typeface="微软雅黑" panose="020B0503020204020204" charset="-122"/>
              <a:ea typeface="微软雅黑" panose="020B0503020204020204" charset="-122"/>
              <a:cs typeface="宋体" panose="02010600030101010101" pitchFamily="2" charset="-122"/>
            </a:endParaRPr>
          </a:p>
          <a:p>
            <a:pPr indent="0"/>
            <a:r>
              <a:rPr lang="zh-CN" altLang="en-US" sz="4000" b="1">
                <a:latin typeface="微软雅黑" panose="020B0503020204020204" charset="-122"/>
                <a:ea typeface="微软雅黑" panose="020B0503020204020204" charset="-122"/>
                <a:cs typeface="宋体" panose="02010600030101010101" pitchFamily="2" charset="-122"/>
              </a:rPr>
              <a:t>打造极致快递服务</a:t>
            </a:r>
            <a:r>
              <a:rPr lang="en-US" altLang="zh-CN" sz="4000" b="1">
                <a:latin typeface="微软雅黑" panose="020B0503020204020204" charset="-122"/>
                <a:ea typeface="微软雅黑" panose="020B0503020204020204" charset="-122"/>
                <a:cs typeface="宋体" panose="02010600030101010101" pitchFamily="2" charset="-122"/>
              </a:rPr>
              <a:t>!</a:t>
            </a:r>
            <a:r>
              <a:rPr lang="en-US" altLang="zh-CN" sz="4000" b="1">
                <a:latin typeface="微软雅黑" panose="020B0503020204020204" charset="-122"/>
                <a:ea typeface="微软雅黑" panose="020B0503020204020204" charset="-122"/>
                <a:cs typeface="宋体" panose="02010600030101010101" pitchFamily="2" charset="-122"/>
                <a:sym typeface="+mn-ea"/>
              </a:rPr>
              <a:t>2</a:t>
            </a:r>
            <a:r>
              <a:rPr lang="zh-CN" altLang="en-US" sz="4000" b="1">
                <a:latin typeface="微软雅黑" panose="020B0503020204020204" charset="-122"/>
                <a:ea typeface="微软雅黑" panose="020B0503020204020204" charset="-122"/>
                <a:cs typeface="宋体" panose="02010600030101010101" pitchFamily="2" charset="-122"/>
                <a:sym typeface="+mn-ea"/>
              </a:rPr>
              <a:t>小时到家必达！</a:t>
            </a:r>
          </a:p>
        </p:txBody>
      </p:sp>
      <p:pic>
        <p:nvPicPr>
          <p:cNvPr id="24" name="Picture 2"/>
          <p:cNvPicPr>
            <a:picLocks noChangeAspect="1"/>
          </p:cNvPicPr>
          <p:nvPr/>
        </p:nvPicPr>
        <p:blipFill>
          <a:blip r:embed="rId2"/>
          <a:srcRect b="89153"/>
          <a:stretch>
            <a:fillRect/>
          </a:stretch>
        </p:blipFill>
        <p:spPr>
          <a:xfrm>
            <a:off x="462280" y="748030"/>
            <a:ext cx="11725910" cy="76200"/>
          </a:xfrm>
          <a:prstGeom prst="rect">
            <a:avLst/>
          </a:prstGeom>
          <a:noFill/>
          <a:ln w="9525">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188352" y="1069476"/>
            <a:ext cx="2665832" cy="2681622"/>
          </a:xfrm>
          <a:custGeom>
            <a:avLst/>
            <a:gdLst>
              <a:gd name="connsiteX0" fmla="*/ 1116198 w 2915001"/>
              <a:gd name="connsiteY0" fmla="*/ 0 h 2932266"/>
              <a:gd name="connsiteX1" fmla="*/ 2690146 w 2915001"/>
              <a:gd name="connsiteY1" fmla="*/ 0 h 2932266"/>
              <a:gd name="connsiteX2" fmla="*/ 2691354 w 2915001"/>
              <a:gd name="connsiteY2" fmla="*/ 122 h 2932266"/>
              <a:gd name="connsiteX3" fmla="*/ 2692563 w 2915001"/>
              <a:gd name="connsiteY3" fmla="*/ 0 h 2932266"/>
              <a:gd name="connsiteX4" fmla="*/ 2915001 w 2915001"/>
              <a:gd name="connsiteY4" fmla="*/ 222438 h 2932266"/>
              <a:gd name="connsiteX5" fmla="*/ 2915001 w 2915001"/>
              <a:gd name="connsiteY5" fmla="*/ 1796386 h 2932266"/>
              <a:gd name="connsiteX6" fmla="*/ 2692563 w 2915001"/>
              <a:gd name="connsiteY6" fmla="*/ 2018824 h 2932266"/>
              <a:gd name="connsiteX7" fmla="*/ 2470125 w 2915001"/>
              <a:gd name="connsiteY7" fmla="*/ 1796386 h 2932266"/>
              <a:gd name="connsiteX8" fmla="*/ 2470125 w 2915001"/>
              <a:gd name="connsiteY8" fmla="*/ 1633111 h 2932266"/>
              <a:gd name="connsiteX9" fmla="*/ 1170969 w 2915001"/>
              <a:gd name="connsiteY9" fmla="*/ 2932266 h 2932266"/>
              <a:gd name="connsiteX10" fmla="*/ 0 w 2915001"/>
              <a:gd name="connsiteY10" fmla="*/ 1761297 h 2932266"/>
              <a:gd name="connsiteX11" fmla="*/ 1316422 w 2915001"/>
              <a:gd name="connsiteY11" fmla="*/ 444876 h 2932266"/>
              <a:gd name="connsiteX12" fmla="*/ 1116198 w 2915001"/>
              <a:gd name="connsiteY12" fmla="*/ 444876 h 2932266"/>
              <a:gd name="connsiteX13" fmla="*/ 893760 w 2915001"/>
              <a:gd name="connsiteY13" fmla="*/ 222438 h 2932266"/>
              <a:gd name="connsiteX14" fmla="*/ 1116198 w 2915001"/>
              <a:gd name="connsiteY14" fmla="*/ 0 h 293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5001" h="2932266">
                <a:moveTo>
                  <a:pt x="1116198" y="0"/>
                </a:moveTo>
                <a:lnTo>
                  <a:pt x="2690146" y="0"/>
                </a:lnTo>
                <a:lnTo>
                  <a:pt x="2691354" y="122"/>
                </a:lnTo>
                <a:lnTo>
                  <a:pt x="2692563" y="0"/>
                </a:lnTo>
                <a:cubicBezTo>
                  <a:pt x="2815412" y="0"/>
                  <a:pt x="2915001" y="99589"/>
                  <a:pt x="2915001" y="222438"/>
                </a:cubicBezTo>
                <a:lnTo>
                  <a:pt x="2915001" y="1796386"/>
                </a:lnTo>
                <a:cubicBezTo>
                  <a:pt x="2915001" y="1919235"/>
                  <a:pt x="2815412" y="2018824"/>
                  <a:pt x="2692563" y="2018824"/>
                </a:cubicBezTo>
                <a:cubicBezTo>
                  <a:pt x="2569714" y="2018824"/>
                  <a:pt x="2470125" y="1919235"/>
                  <a:pt x="2470125" y="1796386"/>
                </a:cubicBezTo>
                <a:lnTo>
                  <a:pt x="2470125" y="1633111"/>
                </a:lnTo>
                <a:lnTo>
                  <a:pt x="1170969" y="2932266"/>
                </a:lnTo>
                <a:lnTo>
                  <a:pt x="0" y="1761297"/>
                </a:lnTo>
                <a:lnTo>
                  <a:pt x="1316422" y="444876"/>
                </a:lnTo>
                <a:lnTo>
                  <a:pt x="1116198" y="444876"/>
                </a:lnTo>
                <a:cubicBezTo>
                  <a:pt x="993349" y="444876"/>
                  <a:pt x="893760" y="345287"/>
                  <a:pt x="893760" y="222438"/>
                </a:cubicBezTo>
                <a:cubicBezTo>
                  <a:pt x="893760" y="99589"/>
                  <a:pt x="993349" y="0"/>
                  <a:pt x="1116198" y="0"/>
                </a:cubicBezTo>
                <a:close/>
              </a:path>
            </a:pathLst>
          </a:cu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tx1"/>
              </a:solidFill>
            </a:endParaRPr>
          </a:p>
        </p:txBody>
      </p:sp>
      <p:sp>
        <p:nvSpPr>
          <p:cNvPr id="3" name="文本框 2"/>
          <p:cNvSpPr txBox="1"/>
          <p:nvPr/>
        </p:nvSpPr>
        <p:spPr>
          <a:xfrm>
            <a:off x="1074420" y="1867535"/>
            <a:ext cx="1300480" cy="768350"/>
          </a:xfrm>
          <a:prstGeom prst="rect">
            <a:avLst/>
          </a:prstGeom>
          <a:noFill/>
        </p:spPr>
        <p:txBody>
          <a:bodyPr wrap="none" rtlCol="0" anchor="t">
            <a:spAutoFit/>
          </a:bodyPr>
          <a:lstStyle/>
          <a:p>
            <a:r>
              <a:rPr lang="zh-CN" altLang="en-US" sz="4400" b="1">
                <a:solidFill>
                  <a:schemeClr val="bg1"/>
                </a:solidFill>
                <a:latin typeface="微软雅黑" panose="020B0503020204020204" charset="-122"/>
                <a:ea typeface="微软雅黑" panose="020B0503020204020204" charset="-122"/>
                <a:cs typeface="宋体" panose="02010600030101010101" pitchFamily="2" charset="-122"/>
                <a:sym typeface="+mn-ea"/>
              </a:rPr>
              <a:t>定位</a:t>
            </a:r>
          </a:p>
        </p:txBody>
      </p:sp>
      <p:sp>
        <p:nvSpPr>
          <p:cNvPr id="5" name="任意多边形 4"/>
          <p:cNvSpPr/>
          <p:nvPr/>
        </p:nvSpPr>
        <p:spPr>
          <a:xfrm rot="5400000">
            <a:off x="196607" y="3742826"/>
            <a:ext cx="2665832" cy="2681622"/>
          </a:xfrm>
          <a:custGeom>
            <a:avLst/>
            <a:gdLst>
              <a:gd name="connsiteX0" fmla="*/ 1116198 w 2915001"/>
              <a:gd name="connsiteY0" fmla="*/ 0 h 2932266"/>
              <a:gd name="connsiteX1" fmla="*/ 2690146 w 2915001"/>
              <a:gd name="connsiteY1" fmla="*/ 0 h 2932266"/>
              <a:gd name="connsiteX2" fmla="*/ 2691354 w 2915001"/>
              <a:gd name="connsiteY2" fmla="*/ 122 h 2932266"/>
              <a:gd name="connsiteX3" fmla="*/ 2692563 w 2915001"/>
              <a:gd name="connsiteY3" fmla="*/ 0 h 2932266"/>
              <a:gd name="connsiteX4" fmla="*/ 2915001 w 2915001"/>
              <a:gd name="connsiteY4" fmla="*/ 222438 h 2932266"/>
              <a:gd name="connsiteX5" fmla="*/ 2915001 w 2915001"/>
              <a:gd name="connsiteY5" fmla="*/ 1796386 h 2932266"/>
              <a:gd name="connsiteX6" fmla="*/ 2692563 w 2915001"/>
              <a:gd name="connsiteY6" fmla="*/ 2018824 h 2932266"/>
              <a:gd name="connsiteX7" fmla="*/ 2470125 w 2915001"/>
              <a:gd name="connsiteY7" fmla="*/ 1796386 h 2932266"/>
              <a:gd name="connsiteX8" fmla="*/ 2470125 w 2915001"/>
              <a:gd name="connsiteY8" fmla="*/ 1633111 h 2932266"/>
              <a:gd name="connsiteX9" fmla="*/ 1170969 w 2915001"/>
              <a:gd name="connsiteY9" fmla="*/ 2932266 h 2932266"/>
              <a:gd name="connsiteX10" fmla="*/ 0 w 2915001"/>
              <a:gd name="connsiteY10" fmla="*/ 1761297 h 2932266"/>
              <a:gd name="connsiteX11" fmla="*/ 1316422 w 2915001"/>
              <a:gd name="connsiteY11" fmla="*/ 444876 h 2932266"/>
              <a:gd name="connsiteX12" fmla="*/ 1116198 w 2915001"/>
              <a:gd name="connsiteY12" fmla="*/ 444876 h 2932266"/>
              <a:gd name="connsiteX13" fmla="*/ 893760 w 2915001"/>
              <a:gd name="connsiteY13" fmla="*/ 222438 h 2932266"/>
              <a:gd name="connsiteX14" fmla="*/ 1116198 w 2915001"/>
              <a:gd name="connsiteY14" fmla="*/ 0 h 293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5001" h="2932266">
                <a:moveTo>
                  <a:pt x="1116198" y="0"/>
                </a:moveTo>
                <a:lnTo>
                  <a:pt x="2690146" y="0"/>
                </a:lnTo>
                <a:lnTo>
                  <a:pt x="2691354" y="122"/>
                </a:lnTo>
                <a:lnTo>
                  <a:pt x="2692563" y="0"/>
                </a:lnTo>
                <a:cubicBezTo>
                  <a:pt x="2815412" y="0"/>
                  <a:pt x="2915001" y="99589"/>
                  <a:pt x="2915001" y="222438"/>
                </a:cubicBezTo>
                <a:lnTo>
                  <a:pt x="2915001" y="1796386"/>
                </a:lnTo>
                <a:cubicBezTo>
                  <a:pt x="2915001" y="1919235"/>
                  <a:pt x="2815412" y="2018824"/>
                  <a:pt x="2692563" y="2018824"/>
                </a:cubicBezTo>
                <a:cubicBezTo>
                  <a:pt x="2569714" y="2018824"/>
                  <a:pt x="2470125" y="1919235"/>
                  <a:pt x="2470125" y="1796386"/>
                </a:cubicBezTo>
                <a:lnTo>
                  <a:pt x="2470125" y="1633111"/>
                </a:lnTo>
                <a:lnTo>
                  <a:pt x="1170969" y="2932266"/>
                </a:lnTo>
                <a:lnTo>
                  <a:pt x="0" y="1761297"/>
                </a:lnTo>
                <a:lnTo>
                  <a:pt x="1316422" y="444876"/>
                </a:lnTo>
                <a:lnTo>
                  <a:pt x="1116198" y="444876"/>
                </a:lnTo>
                <a:cubicBezTo>
                  <a:pt x="993349" y="444876"/>
                  <a:pt x="893760" y="345287"/>
                  <a:pt x="893760" y="222438"/>
                </a:cubicBezTo>
                <a:cubicBezTo>
                  <a:pt x="893760" y="99589"/>
                  <a:pt x="993349" y="0"/>
                  <a:pt x="1116198" y="0"/>
                </a:cubicBezTo>
                <a:close/>
              </a:path>
            </a:pathLst>
          </a:custGeom>
          <a:solidFill>
            <a:srgbClr val="E54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tx1"/>
              </a:solidFill>
            </a:endParaRPr>
          </a:p>
        </p:txBody>
      </p:sp>
      <p:sp>
        <p:nvSpPr>
          <p:cNvPr id="7" name="文本框 6"/>
          <p:cNvSpPr txBox="1"/>
          <p:nvPr/>
        </p:nvSpPr>
        <p:spPr>
          <a:xfrm>
            <a:off x="1074420" y="4775835"/>
            <a:ext cx="1300480" cy="768350"/>
          </a:xfrm>
          <a:prstGeom prst="rect">
            <a:avLst/>
          </a:prstGeom>
          <a:noFill/>
        </p:spPr>
        <p:txBody>
          <a:bodyPr wrap="none" rtlCol="0" anchor="t">
            <a:spAutoFit/>
          </a:bodyPr>
          <a:lstStyle/>
          <a:p>
            <a:r>
              <a:rPr lang="zh-CN" altLang="en-US" sz="4400" b="1">
                <a:solidFill>
                  <a:schemeClr val="bg1"/>
                </a:solidFill>
                <a:latin typeface="微软雅黑" panose="020B0503020204020204" charset="-122"/>
                <a:ea typeface="微软雅黑" panose="020B0503020204020204" charset="-122"/>
                <a:cs typeface="宋体" panose="02010600030101010101" pitchFamily="2" charset="-122"/>
                <a:sym typeface="+mn-ea"/>
              </a:rPr>
              <a:t>愿景</a:t>
            </a:r>
          </a:p>
        </p:txBody>
      </p:sp>
      <p:sp>
        <p:nvSpPr>
          <p:cNvPr id="8" name="文本框 7"/>
          <p:cNvSpPr txBox="1"/>
          <p:nvPr/>
        </p:nvSpPr>
        <p:spPr>
          <a:xfrm>
            <a:off x="3185795" y="1405890"/>
            <a:ext cx="5059680" cy="1691640"/>
          </a:xfrm>
          <a:prstGeom prst="rect">
            <a:avLst/>
          </a:prstGeom>
          <a:noFill/>
        </p:spPr>
        <p:txBody>
          <a:bodyPr wrap="none" rtlCol="0" anchor="t">
            <a:spAutoFit/>
          </a:bodyPr>
          <a:lstStyle/>
          <a:p>
            <a:pPr>
              <a:lnSpc>
                <a:spcPct val="130000"/>
              </a:lnSpc>
            </a:pPr>
            <a:r>
              <a:rPr lang="zh-CN" altLang="en-US" sz="2800" b="1">
                <a:solidFill>
                  <a:schemeClr val="tx1">
                    <a:lumMod val="65000"/>
                    <a:lumOff val="35000"/>
                  </a:schemeClr>
                </a:solidFill>
                <a:latin typeface="微软雅黑" panose="020B0503020204020204" charset="-122"/>
                <a:ea typeface="微软雅黑" panose="020B0503020204020204" charset="-122"/>
                <a:cs typeface="宋体" panose="02010600030101010101" pitchFamily="2" charset="-122"/>
                <a:sym typeface="+mn-ea"/>
              </a:rPr>
              <a:t>仓蚁管家的</a:t>
            </a:r>
            <a:r>
              <a:rPr lang="zh-CN" altLang="en-US" sz="40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sym typeface="+mn-ea"/>
              </a:rPr>
              <a:t>定位</a:t>
            </a:r>
            <a:r>
              <a:rPr lang="zh-CN" altLang="en-US" sz="2800" b="1">
                <a:solidFill>
                  <a:schemeClr val="tx1">
                    <a:lumMod val="65000"/>
                    <a:lumOff val="35000"/>
                  </a:schemeClr>
                </a:solidFill>
                <a:latin typeface="微软雅黑" panose="020B0503020204020204" charset="-122"/>
                <a:ea typeface="微软雅黑" panose="020B0503020204020204" charset="-122"/>
                <a:cs typeface="宋体" panose="02010600030101010101" pitchFamily="2" charset="-122"/>
                <a:sym typeface="+mn-ea"/>
              </a:rPr>
              <a:t>：</a:t>
            </a:r>
          </a:p>
          <a:p>
            <a:pPr>
              <a:lnSpc>
                <a:spcPct val="130000"/>
              </a:lnSpc>
            </a:pPr>
            <a:r>
              <a:rPr lang="zh-CN" altLang="en-US" sz="2800" b="1">
                <a:solidFill>
                  <a:schemeClr val="tx1">
                    <a:lumMod val="65000"/>
                    <a:lumOff val="35000"/>
                  </a:schemeClr>
                </a:solidFill>
                <a:latin typeface="微软雅黑" panose="020B0503020204020204" charset="-122"/>
                <a:ea typeface="微软雅黑" panose="020B0503020204020204" charset="-122"/>
                <a:cs typeface="宋体" panose="02010600030101010101" pitchFamily="2" charset="-122"/>
                <a:sym typeface="+mn-ea"/>
              </a:rPr>
              <a:t>是一家</a:t>
            </a:r>
            <a:r>
              <a:rPr lang="zh-CN" altLang="en-US" sz="4000" b="1">
                <a:solidFill>
                  <a:srgbClr val="ED5A1A"/>
                </a:solidFill>
                <a:latin typeface="微软雅黑" panose="020B0503020204020204" charset="-122"/>
                <a:ea typeface="微软雅黑" panose="020B0503020204020204" charset="-122"/>
                <a:cs typeface="宋体" panose="02010600030101010101" pitchFamily="2" charset="-122"/>
                <a:sym typeface="+mn-ea"/>
              </a:rPr>
              <a:t>专注重物</a:t>
            </a:r>
            <a:r>
              <a:rPr lang="zh-CN" altLang="en-US" sz="2800" b="1">
                <a:solidFill>
                  <a:schemeClr val="tx1">
                    <a:lumMod val="65000"/>
                    <a:lumOff val="35000"/>
                  </a:schemeClr>
                </a:solidFill>
                <a:latin typeface="微软雅黑" panose="020B0503020204020204" charset="-122"/>
                <a:ea typeface="微软雅黑" panose="020B0503020204020204" charset="-122"/>
                <a:cs typeface="宋体" panose="02010600030101010101" pitchFamily="2" charset="-122"/>
                <a:sym typeface="+mn-ea"/>
              </a:rPr>
              <a:t>的快递平台</a:t>
            </a:r>
          </a:p>
        </p:txBody>
      </p:sp>
      <p:sp>
        <p:nvSpPr>
          <p:cNvPr id="9" name="文本框 8"/>
          <p:cNvSpPr txBox="1"/>
          <p:nvPr/>
        </p:nvSpPr>
        <p:spPr>
          <a:xfrm>
            <a:off x="3185795" y="4136390"/>
            <a:ext cx="8869680" cy="1691640"/>
          </a:xfrm>
          <a:prstGeom prst="rect">
            <a:avLst/>
          </a:prstGeom>
          <a:noFill/>
        </p:spPr>
        <p:txBody>
          <a:bodyPr wrap="none" rtlCol="0" anchor="t">
            <a:spAutoFit/>
          </a:bodyPr>
          <a:lstStyle/>
          <a:p>
            <a:pPr algn="l">
              <a:lnSpc>
                <a:spcPct val="130000"/>
              </a:lnSpc>
            </a:pPr>
            <a:r>
              <a:rPr lang="zh-CN" altLang="en-US" sz="2800" b="1">
                <a:solidFill>
                  <a:schemeClr val="tx1">
                    <a:lumMod val="65000"/>
                    <a:lumOff val="35000"/>
                  </a:schemeClr>
                </a:solidFill>
                <a:latin typeface="微软雅黑" panose="020B0503020204020204" charset="-122"/>
                <a:ea typeface="微软雅黑" panose="020B0503020204020204" charset="-122"/>
                <a:cs typeface="宋体" panose="02010600030101010101" pitchFamily="2" charset="-122"/>
                <a:sym typeface="+mn-ea"/>
              </a:rPr>
              <a:t>仓蚁管家的</a:t>
            </a:r>
            <a:r>
              <a:rPr lang="zh-CN" altLang="en-US" sz="40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sym typeface="+mn-ea"/>
              </a:rPr>
              <a:t>愿景</a:t>
            </a:r>
            <a:r>
              <a:rPr lang="zh-CN" altLang="en-US" sz="2800" b="1">
                <a:solidFill>
                  <a:schemeClr val="tx1">
                    <a:lumMod val="65000"/>
                    <a:lumOff val="35000"/>
                  </a:schemeClr>
                </a:solidFill>
                <a:latin typeface="微软雅黑" panose="020B0503020204020204" charset="-122"/>
                <a:ea typeface="微软雅黑" panose="020B0503020204020204" charset="-122"/>
                <a:cs typeface="宋体" panose="02010600030101010101" pitchFamily="2" charset="-122"/>
                <a:sym typeface="+mn-ea"/>
              </a:rPr>
              <a:t>：</a:t>
            </a:r>
          </a:p>
          <a:p>
            <a:pPr algn="l">
              <a:lnSpc>
                <a:spcPct val="130000"/>
              </a:lnSpc>
            </a:pPr>
            <a:r>
              <a:rPr lang="zh-CN" altLang="en-US" sz="2800" b="1">
                <a:solidFill>
                  <a:schemeClr val="tx1">
                    <a:lumMod val="65000"/>
                    <a:lumOff val="35000"/>
                  </a:schemeClr>
                </a:solidFill>
                <a:latin typeface="微软雅黑" panose="020B0503020204020204" charset="-122"/>
                <a:ea typeface="微软雅黑" panose="020B0503020204020204" charset="-122"/>
                <a:cs typeface="宋体" panose="02010600030101010101" pitchFamily="2" charset="-122"/>
                <a:sym typeface="+mn-ea"/>
              </a:rPr>
              <a:t>为品牌商</a:t>
            </a:r>
            <a:r>
              <a:rPr lang="zh-CN" altLang="en-US" sz="4000" b="1">
                <a:solidFill>
                  <a:srgbClr val="ED5A1A"/>
                </a:solidFill>
                <a:latin typeface="微软雅黑" panose="020B0503020204020204" charset="-122"/>
                <a:ea typeface="微软雅黑" panose="020B0503020204020204" charset="-122"/>
                <a:cs typeface="宋体" panose="02010600030101010101" pitchFamily="2" charset="-122"/>
                <a:sym typeface="+mn-ea"/>
              </a:rPr>
              <a:t>节约成本</a:t>
            </a:r>
            <a:r>
              <a:rPr lang="zh-CN" altLang="en-US" sz="2800" b="1">
                <a:solidFill>
                  <a:schemeClr val="tx1">
                    <a:lumMod val="65000"/>
                    <a:lumOff val="35000"/>
                  </a:schemeClr>
                </a:solidFill>
                <a:latin typeface="微软雅黑" panose="020B0503020204020204" charset="-122"/>
                <a:ea typeface="微软雅黑" panose="020B0503020204020204" charset="-122"/>
                <a:cs typeface="宋体" panose="02010600030101010101" pitchFamily="2" charset="-122"/>
                <a:sym typeface="+mn-ea"/>
              </a:rPr>
              <a:t>，为消费者提供</a:t>
            </a:r>
            <a:r>
              <a:rPr lang="zh-CN" altLang="en-US" sz="4000" b="1">
                <a:solidFill>
                  <a:srgbClr val="ED5A1A"/>
                </a:solidFill>
                <a:latin typeface="微软雅黑" panose="020B0503020204020204" charset="-122"/>
                <a:ea typeface="微软雅黑" panose="020B0503020204020204" charset="-122"/>
                <a:cs typeface="宋体" panose="02010600030101010101" pitchFamily="2" charset="-122"/>
                <a:sym typeface="+mn-ea"/>
              </a:rPr>
              <a:t>极致配送</a:t>
            </a:r>
            <a:r>
              <a:rPr lang="zh-CN" altLang="en-US" sz="2800" b="1">
                <a:solidFill>
                  <a:schemeClr val="tx1">
                    <a:lumMod val="65000"/>
                    <a:lumOff val="35000"/>
                  </a:schemeClr>
                </a:solidFill>
                <a:latin typeface="微软雅黑" panose="020B0503020204020204" charset="-122"/>
                <a:ea typeface="微软雅黑" panose="020B0503020204020204" charset="-122"/>
                <a:cs typeface="宋体" panose="02010600030101010101" pitchFamily="2" charset="-122"/>
                <a:sym typeface="+mn-ea"/>
              </a:rPr>
              <a:t>服务</a:t>
            </a:r>
          </a:p>
        </p:txBody>
      </p:sp>
      <p:pic>
        <p:nvPicPr>
          <p:cNvPr id="13" name="Picture 2"/>
          <p:cNvPicPr>
            <a:picLocks noChangeAspect="1"/>
          </p:cNvPicPr>
          <p:nvPr/>
        </p:nvPicPr>
        <p:blipFill>
          <a:blip r:embed="rId2"/>
          <a:srcRect b="89153"/>
          <a:stretch>
            <a:fillRect/>
          </a:stretch>
        </p:blipFill>
        <p:spPr>
          <a:xfrm>
            <a:off x="-8255" y="-9525"/>
            <a:ext cx="470535" cy="833755"/>
          </a:xfrm>
          <a:prstGeom prst="rect">
            <a:avLst/>
          </a:prstGeom>
          <a:noFill/>
          <a:ln w="9525">
            <a:noFill/>
          </a:ln>
        </p:spPr>
      </p:pic>
      <p:pic>
        <p:nvPicPr>
          <p:cNvPr id="24" name="Picture 2"/>
          <p:cNvPicPr>
            <a:picLocks noChangeAspect="1"/>
          </p:cNvPicPr>
          <p:nvPr/>
        </p:nvPicPr>
        <p:blipFill>
          <a:blip r:embed="rId2"/>
          <a:srcRect b="89153"/>
          <a:stretch>
            <a:fillRect/>
          </a:stretch>
        </p:blipFill>
        <p:spPr>
          <a:xfrm>
            <a:off x="462280" y="748030"/>
            <a:ext cx="11725910" cy="76200"/>
          </a:xfrm>
          <a:prstGeom prst="rect">
            <a:avLst/>
          </a:prstGeom>
          <a:noFill/>
          <a:ln w="9525">
            <a:noFill/>
          </a:ln>
        </p:spPr>
      </p:pic>
      <p:sp>
        <p:nvSpPr>
          <p:cNvPr id="2" name="文本框 1"/>
          <p:cNvSpPr txBox="1"/>
          <p:nvPr/>
        </p:nvSpPr>
        <p:spPr>
          <a:xfrm>
            <a:off x="612775" y="177165"/>
            <a:ext cx="3583940" cy="460375"/>
          </a:xfrm>
          <a:prstGeom prst="rect">
            <a:avLst/>
          </a:prstGeom>
          <a:noFill/>
        </p:spPr>
        <p:txBody>
          <a:bodyPr wrap="none" rtlCol="0" anchor="t">
            <a:spAutoFit/>
          </a:bodyPr>
          <a:lstStyle/>
          <a:p>
            <a:r>
              <a:rPr lang="zh-CN" altLang="en-US" sz="2400" b="1">
                <a:latin typeface="微软雅黑" panose="020B0503020204020204" charset="-122"/>
                <a:ea typeface="微软雅黑" panose="020B0503020204020204" charset="-122"/>
              </a:rPr>
              <a:t>项目介绍</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定位及愿景</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1189</Words>
  <Application>Microsoft Office PowerPoint</Application>
  <PresentationFormat>自定义</PresentationFormat>
  <Paragraphs>260</Paragraphs>
  <Slides>29</Slides>
  <Notes>0</Notes>
  <HiddenSlides>0</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Office 主题</vt:lpstr>
      <vt:lpstr>PowerPoint 演示文稿</vt:lpstr>
      <vt:lpstr>感恩！分享</vt:lpstr>
      <vt:lpstr>个人介绍</vt:lpstr>
      <vt:lpstr>PowerPoint 演示文稿</vt:lpstr>
      <vt:lpstr>顺丰今天市值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ryan</cp:lastModifiedBy>
  <cp:revision>94</cp:revision>
  <dcterms:created xsi:type="dcterms:W3CDTF">2017-07-25T07:29:00Z</dcterms:created>
  <dcterms:modified xsi:type="dcterms:W3CDTF">2017-07-29T05:27:31Z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